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71"/>
  </p:notesMasterIdLst>
  <p:sldIdLst>
    <p:sldId id="348" r:id="rId3"/>
    <p:sldId id="346" r:id="rId4"/>
    <p:sldId id="257" r:id="rId5"/>
    <p:sldId id="321" r:id="rId6"/>
    <p:sldId id="328" r:id="rId7"/>
    <p:sldId id="329" r:id="rId8"/>
    <p:sldId id="330" r:id="rId9"/>
    <p:sldId id="331" r:id="rId10"/>
    <p:sldId id="325" r:id="rId11"/>
    <p:sldId id="318" r:id="rId12"/>
    <p:sldId id="319" r:id="rId13"/>
    <p:sldId id="320" r:id="rId14"/>
    <p:sldId id="285" r:id="rId15"/>
    <p:sldId id="284" r:id="rId16"/>
    <p:sldId id="283" r:id="rId17"/>
    <p:sldId id="358" r:id="rId18"/>
    <p:sldId id="357" r:id="rId19"/>
    <p:sldId id="289" r:id="rId20"/>
    <p:sldId id="307" r:id="rId21"/>
    <p:sldId id="290" r:id="rId22"/>
    <p:sldId id="352" r:id="rId23"/>
    <p:sldId id="354" r:id="rId24"/>
    <p:sldId id="359" r:id="rId25"/>
    <p:sldId id="310" r:id="rId26"/>
    <p:sldId id="275" r:id="rId27"/>
    <p:sldId id="274" r:id="rId28"/>
    <p:sldId id="276" r:id="rId29"/>
    <p:sldId id="273" r:id="rId30"/>
    <p:sldId id="312" r:id="rId31"/>
    <p:sldId id="277" r:id="rId32"/>
    <p:sldId id="278" r:id="rId33"/>
    <p:sldId id="279" r:id="rId34"/>
    <p:sldId id="280" r:id="rId35"/>
    <p:sldId id="281" r:id="rId36"/>
    <p:sldId id="309" r:id="rId37"/>
    <p:sldId id="306" r:id="rId38"/>
    <p:sldId id="282" r:id="rId39"/>
    <p:sldId id="298" r:id="rId40"/>
    <p:sldId id="299" r:id="rId41"/>
    <p:sldId id="302" r:id="rId42"/>
    <p:sldId id="305" r:id="rId43"/>
    <p:sldId id="304" r:id="rId44"/>
    <p:sldId id="341" r:id="rId45"/>
    <p:sldId id="301" r:id="rId46"/>
    <p:sldId id="308" r:id="rId47"/>
    <p:sldId id="295" r:id="rId48"/>
    <p:sldId id="297" r:id="rId49"/>
    <p:sldId id="300" r:id="rId50"/>
    <p:sldId id="292" r:id="rId51"/>
    <p:sldId id="293" r:id="rId52"/>
    <p:sldId id="355" r:id="rId53"/>
    <p:sldId id="353" r:id="rId54"/>
    <p:sldId id="347" r:id="rId55"/>
    <p:sldId id="350" r:id="rId56"/>
    <p:sldId id="315" r:id="rId57"/>
    <p:sldId id="326" r:id="rId58"/>
    <p:sldId id="327" r:id="rId59"/>
    <p:sldId id="333" r:id="rId60"/>
    <p:sldId id="342" r:id="rId61"/>
    <p:sldId id="343" r:id="rId62"/>
    <p:sldId id="356" r:id="rId63"/>
    <p:sldId id="338" r:id="rId64"/>
    <p:sldId id="344" r:id="rId65"/>
    <p:sldId id="335" r:id="rId66"/>
    <p:sldId id="334" r:id="rId67"/>
    <p:sldId id="360" r:id="rId68"/>
    <p:sldId id="1723" r:id="rId69"/>
    <p:sldId id="1728" r:id="rId70"/>
  </p:sldIdLst>
  <p:sldSz cx="12192000" cy="6858000"/>
  <p:notesSz cx="6858000" cy="9144000"/>
  <p:embeddedFontLst>
    <p:embeddedFont>
      <p:font typeface="宋体粗体" panose="02010600030101010101" charset="-122"/>
      <p:bold r:id="rId72"/>
    </p:embeddedFont>
    <p:embeddedFont>
      <p:font typeface="方正行楷繁体" panose="02010600030101010101" charset="-122"/>
      <p:regular r:id="rId73"/>
    </p:embeddedFont>
    <p:embeddedFont>
      <p:font typeface="078MKSDMediumCondensed" panose="02010600030101010101"/>
      <p:regular r:id="rId74"/>
    </p:embeddedFont>
    <p:embeddedFont>
      <p:font typeface="Adobe Caslon Pro Bold" panose="0205070206050A020403" pitchFamily="18" charset="0"/>
      <p:bold r:id="rId75"/>
      <p:boldItalic r:id="rId76"/>
    </p:embeddedFont>
    <p:embeddedFont>
      <p:font typeface="Adobe Garamond Pro" panose="02020502060506020403" pitchFamily="18" charset="0"/>
      <p:regular r:id="rId77"/>
      <p: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entury Gothic" panose="020B0502020202020204" pitchFamily="34" charset="0"/>
      <p:regular r:id="rId83"/>
      <p:bold r:id="rId84"/>
      <p:italic r:id="rId85"/>
      <p:boldItalic r:id="rId86"/>
    </p:embeddedFont>
    <p:embeddedFont>
      <p:font typeface="Impact" panose="020B0806030902050204" pitchFamily="34" charset="0"/>
      <p:regular r:id="rId87"/>
    </p:embeddedFont>
    <p:embeddedFont>
      <p:font typeface="Segoe UI" panose="020B0502040204020203" pitchFamily="34" charset="0"/>
      <p:regular r:id="rId88"/>
      <p:bold r:id="rId89"/>
      <p:italic r:id="rId90"/>
      <p:boldItalic r:id="rId91"/>
    </p:embeddedFont>
    <p:embeddedFont>
      <p:font typeface="Segoe UI Light" panose="020B0502040204020203" pitchFamily="34" charset="0"/>
      <p:regular r:id="rId92"/>
      <p:italic r:id="rId93"/>
    </p:embeddedFont>
    <p:embeddedFont>
      <p:font typeface="微软雅黑" panose="020B0503020204020204" pitchFamily="34" charset="-122"/>
      <p:regular r:id="rId94"/>
      <p:bold r:id="rId95"/>
    </p:embeddedFont>
    <p:embeddedFont>
      <p:font typeface="微软雅黑 Light" panose="020B0502040204020203" pitchFamily="34" charset="-122"/>
      <p:regular r:id="rId96"/>
    </p:embeddedFont>
    <p:embeddedFont>
      <p:font typeface="等线" panose="02010600030101010101" pitchFamily="2" charset="-122"/>
      <p:regular r:id="rId97"/>
      <p:bold r:id="rId98"/>
    </p:embeddedFont>
    <p:embeddedFont>
      <p:font typeface="等线 Light" panose="02010600030101010101" pitchFamily="2" charset="-122"/>
      <p:regular r:id="rId9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650F1579-8B97-4394-A960-100F1F4E4937}">
          <p14:sldIdLst>
            <p14:sldId id="348"/>
            <p14:sldId id="346"/>
          </p14:sldIdLst>
        </p14:section>
        <p14:section name="目录" id="{B5DD9983-538F-4014-A3E2-8A0ACE7E3B13}">
          <p14:sldIdLst>
            <p14:sldId id="257"/>
            <p14:sldId id="321"/>
          </p14:sldIdLst>
        </p14:section>
        <p14:section name="过渡页" id="{D19FE62F-E9C6-43CA-9005-23C98D868FC8}">
          <p14:sldIdLst>
            <p14:sldId id="328"/>
            <p14:sldId id="329"/>
            <p14:sldId id="330"/>
            <p14:sldId id="331"/>
            <p14:sldId id="325"/>
            <p14:sldId id="318"/>
            <p14:sldId id="319"/>
            <p14:sldId id="320"/>
          </p14:sldIdLst>
        </p14:section>
        <p14:section name="图文版式" id="{4DEC26BB-6F5B-4B8B-AD82-17D73B6A72C4}">
          <p14:sldIdLst>
            <p14:sldId id="285"/>
            <p14:sldId id="284"/>
            <p14:sldId id="283"/>
            <p14:sldId id="358"/>
            <p14:sldId id="357"/>
            <p14:sldId id="289"/>
            <p14:sldId id="307"/>
            <p14:sldId id="290"/>
            <p14:sldId id="352"/>
            <p14:sldId id="354"/>
            <p14:sldId id="359"/>
            <p14:sldId id="310"/>
          </p14:sldIdLst>
        </p14:section>
        <p14:section name="纯文字版式" id="{FD046B1C-C455-492D-BAAA-400EEE74E21D}">
          <p14:sldIdLst>
            <p14:sldId id="275"/>
            <p14:sldId id="274"/>
            <p14:sldId id="276"/>
            <p14:sldId id="273"/>
            <p14:sldId id="312"/>
          </p14:sldIdLst>
        </p14:section>
        <p14:section name="图表版式" id="{AB59FC6A-9242-404E-A479-C396636E65D3}">
          <p14:sldIdLst>
            <p14:sldId id="277"/>
            <p14:sldId id="278"/>
            <p14:sldId id="279"/>
            <p14:sldId id="280"/>
            <p14:sldId id="281"/>
            <p14:sldId id="309"/>
            <p14:sldId id="306"/>
            <p14:sldId id="282"/>
            <p14:sldId id="298"/>
            <p14:sldId id="299"/>
          </p14:sldIdLst>
        </p14:section>
        <p14:section name="图示版式" id="{CF237C93-4301-4BD0-9223-5D0E22A5266E}">
          <p14:sldIdLst>
            <p14:sldId id="302"/>
            <p14:sldId id="305"/>
            <p14:sldId id="304"/>
            <p14:sldId id="341"/>
            <p14:sldId id="301"/>
            <p14:sldId id="308"/>
            <p14:sldId id="295"/>
            <p14:sldId id="297"/>
            <p14:sldId id="300"/>
            <p14:sldId id="292"/>
            <p14:sldId id="293"/>
            <p14:sldId id="355"/>
            <p14:sldId id="353"/>
          </p14:sldIdLst>
        </p14:section>
        <p14:section name="尾页" id="{8E81D9D5-B093-4C0A-A660-F9BCF9AE9BB0}">
          <p14:sldIdLst>
            <p14:sldId id="347"/>
            <p14:sldId id="350"/>
          </p14:sldIdLst>
        </p14:section>
        <p14:section name="使用说明" id="{ADFCFC8C-8CA4-4538-83C9-D0D7E228D829}">
          <p14:sldIdLst>
            <p14:sldId id="315"/>
            <p14:sldId id="326"/>
            <p14:sldId id="327"/>
            <p14:sldId id="333"/>
            <p14:sldId id="342"/>
            <p14:sldId id="343"/>
            <p14:sldId id="356"/>
            <p14:sldId id="338"/>
            <p14:sldId id="344"/>
            <p14:sldId id="335"/>
            <p14:sldId id="334"/>
            <p14:sldId id="360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pos="6607" userDrawn="1">
          <p15:clr>
            <a:srgbClr val="A4A3A4"/>
          </p15:clr>
        </p15:guide>
        <p15:guide id="4" orient="horz" pos="4201" userDrawn="1">
          <p15:clr>
            <a:srgbClr val="A4A3A4"/>
          </p15:clr>
        </p15:guide>
        <p15:guide id="6" pos="7265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960" userDrawn="1">
          <p15:clr>
            <a:srgbClr val="A4A3A4"/>
          </p15:clr>
        </p15:guide>
        <p15:guide id="9" pos="461" userDrawn="1">
          <p15:clr>
            <a:srgbClr val="A4A3A4"/>
          </p15:clr>
        </p15:guide>
        <p15:guide id="10" pos="5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5" clrIdx="0">
    <p:extLst>
      <p:ext uri="{19B8F6BF-5375-455C-9EA6-DF929625EA0E}">
        <p15:presenceInfo xmlns:p15="http://schemas.microsoft.com/office/powerpoint/2012/main" userId="655738f9f7c60a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1F2D"/>
    <a:srgbClr val="FF0000"/>
    <a:srgbClr val="C7010F"/>
    <a:srgbClr val="DD0111"/>
    <a:srgbClr val="AF010D"/>
    <a:srgbClr val="FF7575"/>
    <a:srgbClr val="FF5D5D"/>
    <a:srgbClr val="A9D18E"/>
    <a:srgbClr val="B4C7E7"/>
    <a:srgbClr val="DA2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019" autoAdjust="0"/>
  </p:normalViewPr>
  <p:slideViewPr>
    <p:cSldViewPr snapToGrid="0" showGuides="1">
      <p:cViewPr>
        <p:scale>
          <a:sx n="66" d="100"/>
          <a:sy n="66" d="100"/>
        </p:scale>
        <p:origin x="540" y="360"/>
      </p:cViewPr>
      <p:guideLst>
        <p:guide orient="horz" pos="2228"/>
        <p:guide pos="257"/>
        <p:guide pos="6607"/>
        <p:guide orient="horz" pos="4201"/>
        <p:guide pos="7265"/>
        <p:guide pos="3840"/>
        <p:guide pos="960"/>
        <p:guide pos="461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font" Target="fonts/font19.fntdata"/><Relationship Id="rId95" Type="http://schemas.openxmlformats.org/officeDocument/2006/relationships/font" Target="fonts/font2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96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openxmlformats.org/officeDocument/2006/relationships/font" Target="fonts/font28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5.fntdata"/><Relationship Id="rId97" Type="http://schemas.openxmlformats.org/officeDocument/2006/relationships/font" Target="fonts/font26.fntdata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6.fntdata"/><Relationship Id="rId61" Type="http://schemas.openxmlformats.org/officeDocument/2006/relationships/slide" Target="slides/slide59.xml"/><Relationship Id="rId82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6.fntdata"/><Relationship Id="rId100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93" Type="http://schemas.openxmlformats.org/officeDocument/2006/relationships/font" Target="fonts/font22.fntdata"/><Relationship Id="rId98" Type="http://schemas.openxmlformats.org/officeDocument/2006/relationships/font" Target="fonts/font27.fnt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1/relationships/chartColorStyle" Target="colors2.xml"/><Relationship Id="rId1" Type="http://schemas.microsoft.com/office/2011/relationships/chartStyle" Target="style2.x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1/relationships/chartColorStyle" Target="colors7.xml"/><Relationship Id="rId1" Type="http://schemas.microsoft.com/office/2011/relationships/chartStyle" Target="style7.xml"/><Relationship Id="rId6" Type="http://schemas.openxmlformats.org/officeDocument/2006/relationships/package" Target="../embeddings/Microsoft_Excel_Worksheet6.xlsx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01</c:v>
                </c:pt>
              </c:strCache>
            </c:strRef>
          </c:tx>
          <c:spPr>
            <a:ln w="28575" cap="rnd">
              <a:solidFill>
                <a:srgbClr val="A9D18E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01</c:v>
                </c:pt>
                <c:pt idx="1">
                  <c:v>类别 02</c:v>
                </c:pt>
                <c:pt idx="2">
                  <c:v>类别 03</c:v>
                </c:pt>
                <c:pt idx="3">
                  <c:v>类别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1AE-495C-97CC-30EE7FCBD4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02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01</c:v>
                </c:pt>
                <c:pt idx="1">
                  <c:v>类别 02</c:v>
                </c:pt>
                <c:pt idx="2">
                  <c:v>类别 03</c:v>
                </c:pt>
                <c:pt idx="3">
                  <c:v>类别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2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1AE-495C-97CC-30EE7FCBD4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03</c:v>
                </c:pt>
              </c:strCache>
            </c:strRef>
          </c:tx>
          <c:spPr>
            <a:ln w="31750" cap="rnd">
              <a:solidFill>
                <a:srgbClr val="FF7575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9525"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01</c:v>
                </c:pt>
                <c:pt idx="1">
                  <c:v>类别 02</c:v>
                </c:pt>
                <c:pt idx="2">
                  <c:v>类别 03</c:v>
                </c:pt>
                <c:pt idx="3">
                  <c:v>类别 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F1AE-495C-97CC-30EE7FCBD4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04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9525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01</c:v>
                </c:pt>
                <c:pt idx="1">
                  <c:v>类别 02</c:v>
                </c:pt>
                <c:pt idx="2">
                  <c:v>类别 03</c:v>
                </c:pt>
                <c:pt idx="3">
                  <c:v>类别 04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1.6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F1AE-495C-97CC-30EE7FCBD43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94894712"/>
        <c:axId val="694894056"/>
      </c:lineChart>
      <c:catAx>
        <c:axId val="694894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en-US"/>
          </a:p>
        </c:txPr>
        <c:crossAx val="694894056"/>
        <c:crosses val="autoZero"/>
        <c:auto val="1"/>
        <c:lblAlgn val="ctr"/>
        <c:lblOffset val="100"/>
        <c:noMultiLvlLbl val="0"/>
      </c:catAx>
      <c:valAx>
        <c:axId val="69489405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en-US"/>
          </a:p>
        </c:txPr>
        <c:crossAx val="6948947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 Light" panose="020B0502040204020203" pitchFamily="34" charset="-122"/>
          <a:ea typeface="微软雅黑 Light" panose="020B0502040204020203" pitchFamily="34" charset="-122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447301265940335E-2"/>
          <c:y val="1.8269331521610543E-2"/>
          <c:w val="0.92255269950536856"/>
          <c:h val="0.84593297858401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系类 01 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01</c:v>
                </c:pt>
                <c:pt idx="1">
                  <c:v>类别 02</c:v>
                </c:pt>
                <c:pt idx="2">
                  <c:v>类别 03</c:v>
                </c:pt>
                <c:pt idx="3">
                  <c:v>类别 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5.4</c:v>
                </c:pt>
                <c:pt idx="1">
                  <c:v>2.1</c:v>
                </c:pt>
                <c:pt idx="2">
                  <c:v>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A8-497D-8F4B-6DBA7B1D95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系类 02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01</c:v>
                </c:pt>
                <c:pt idx="1">
                  <c:v>类别 02</c:v>
                </c:pt>
                <c:pt idx="2">
                  <c:v>类别 03</c:v>
                </c:pt>
                <c:pt idx="3">
                  <c:v>类别 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A8-497D-8F4B-6DBA7B1D95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系类 03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 w="47625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01</c:v>
                </c:pt>
                <c:pt idx="1">
                  <c:v>类别 02</c:v>
                </c:pt>
                <c:pt idx="2">
                  <c:v>类别 03</c:v>
                </c:pt>
                <c:pt idx="3">
                  <c:v>类别 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A8-497D-8F4B-6DBA7B1D95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96726192"/>
        <c:axId val="396726848"/>
      </c:barChart>
      <c:catAx>
        <c:axId val="39672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en-US"/>
          </a:p>
        </c:txPr>
        <c:crossAx val="396726848"/>
        <c:crosses val="autoZero"/>
        <c:auto val="1"/>
        <c:lblAlgn val="ctr"/>
        <c:lblOffset val="100"/>
        <c:noMultiLvlLbl val="0"/>
      </c:catAx>
      <c:valAx>
        <c:axId val="39672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en-US"/>
          </a:p>
        </c:txPr>
        <c:crossAx val="39672619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 Light" panose="020B0502040204020203" pitchFamily="34" charset="-122"/>
          <a:ea typeface="微软雅黑 Light" panose="020B0502040204020203" pitchFamily="34" charset="-122"/>
        </a:defRPr>
      </a:pPr>
      <a:endParaRPr lang="en-US"/>
    </a:p>
  </c:txPr>
  <c:externalData r:id="rId6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7D-4FEF-A15D-34C90BF689D8}"/>
              </c:ext>
            </c:extLst>
          </c:dPt>
          <c:dPt>
            <c:idx val="1"/>
            <c:bubble3D val="0"/>
            <c:spPr>
              <a:solidFill>
                <a:srgbClr val="B4C7E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B7D-4FEF-A15D-34C90BF689D8}"/>
              </c:ext>
            </c:extLst>
          </c:dPt>
          <c:dPt>
            <c:idx val="2"/>
            <c:bubble3D val="0"/>
            <c:spPr>
              <a:solidFill>
                <a:srgbClr val="A9D18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D-4FEF-A15D-34C90BF689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7D-4FEF-A15D-34C90BF689D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 Light" panose="020B0502040204020203" pitchFamily="34" charset="-122"/>
          <a:ea typeface="微软雅黑 Light" panose="020B0502040204020203" pitchFamily="34" charset="-122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9E-4833-8730-30920010CA8A}"/>
              </c:ext>
            </c:extLst>
          </c:dPt>
          <c:dPt>
            <c:idx val="1"/>
            <c:bubble3D val="0"/>
            <c:spPr>
              <a:solidFill>
                <a:srgbClr val="B4C7E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9E-4833-8730-30920010CA8A}"/>
              </c:ext>
            </c:extLst>
          </c:dPt>
          <c:dPt>
            <c:idx val="2"/>
            <c:bubble3D val="0"/>
            <c:spPr>
              <a:solidFill>
                <a:srgbClr val="A9D18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9E-4833-8730-30920010CA8A}"/>
              </c:ext>
            </c:extLst>
          </c:dPt>
          <c:dPt>
            <c:idx val="3"/>
            <c:bubble3D val="0"/>
            <c:spPr>
              <a:solidFill>
                <a:srgbClr val="FF616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430-49F2-9842-73DA715081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2.7</c:v>
                </c:pt>
                <c:pt idx="1">
                  <c:v>3.2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E9E-4833-8730-30920010CA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 Light" panose="020B0502040204020203" pitchFamily="34" charset="-122"/>
          <a:ea typeface="微软雅黑 Light" panose="020B0502040204020203" pitchFamily="34" charset="-122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53219742688124"/>
          <c:y val="8.5666457013270914E-2"/>
          <c:w val="0.54935592985366211"/>
          <c:h val="0.82403379457080395"/>
        </c:manualLayout>
      </c:layout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>
              <a:noFill/>
            </a:ln>
          </c:spPr>
          <c:explosion val="15"/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70-4ED7-BBE6-5ADA5D09384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370-4ED7-BBE6-5ADA5D09384A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370-4ED7-BBE6-5ADA5D09384A}"/>
              </c:ext>
            </c:extLst>
          </c:dPt>
          <c:dPt>
            <c:idx val="3"/>
            <c:bubble3D val="0"/>
            <c:explosion val="0"/>
            <c:spPr>
              <a:solidFill>
                <a:srgbClr val="A9D18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370-4ED7-BBE6-5ADA5D09384A}"/>
              </c:ext>
            </c:extLst>
          </c:dPt>
          <c:dPt>
            <c:idx val="4"/>
            <c:bubble3D val="0"/>
            <c:explosion val="0"/>
            <c:spPr>
              <a:solidFill>
                <a:srgbClr val="FF616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370-4ED7-BBE6-5ADA5D09384A}"/>
              </c:ext>
            </c:extLst>
          </c:dPt>
          <c:cat>
            <c:strRef>
              <c:f>Sheet1!$A$2:$A$6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</c:v>
                </c:pt>
                <c:pt idx="1">
                  <c:v>2</c:v>
                </c:pt>
                <c:pt idx="2">
                  <c:v>0</c:v>
                </c:pt>
                <c:pt idx="3">
                  <c:v>1.3</c:v>
                </c:pt>
                <c:pt idx="4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370-4ED7-BBE6-5ADA5D0938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278B0"/>
            </a:solidFill>
            <a:ln>
              <a:noFill/>
            </a:ln>
          </c:spPr>
          <c:explosion val="23"/>
          <c:dPt>
            <c:idx val="0"/>
            <c:bubble3D val="0"/>
            <c:explosion val="0"/>
            <c:spPr>
              <a:solidFill>
                <a:srgbClr val="FF414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0370-4ED7-BBE6-5ADA5D09384A}"/>
              </c:ext>
            </c:extLst>
          </c:dPt>
          <c:dPt>
            <c:idx val="1"/>
            <c:bubble3D val="0"/>
            <c:explosion val="0"/>
            <c:spPr>
              <a:solidFill>
                <a:srgbClr val="B4C7E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0370-4ED7-BBE6-5ADA5D09384A}"/>
              </c:ext>
            </c:extLst>
          </c:dPt>
          <c:dPt>
            <c:idx val="2"/>
            <c:bubble3D val="0"/>
            <c:explosion val="0"/>
            <c:spPr>
              <a:solidFill>
                <a:srgbClr val="0278B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0370-4ED7-BBE6-5ADA5D09384A}"/>
              </c:ext>
            </c:extLst>
          </c:dPt>
          <c:dPt>
            <c:idx val="3"/>
            <c:bubble3D val="0"/>
            <c:explosion val="0"/>
            <c:spPr>
              <a:solidFill>
                <a:srgbClr val="0278B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0370-4ED7-BBE6-5ADA5D09384A}"/>
              </c:ext>
            </c:extLst>
          </c:dPt>
          <c:dPt>
            <c:idx val="4"/>
            <c:bubble3D val="0"/>
            <c:spPr>
              <a:solidFill>
                <a:srgbClr val="0278B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0370-4ED7-BBE6-5ADA5D09384A}"/>
              </c:ext>
            </c:extLst>
          </c:dPt>
          <c:cat>
            <c:strRef>
              <c:f>Sheet1!$A$2:$A$6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0370-4ED7-BBE6-5ADA5D0938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A9D18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180-43C4-8298-48FB113CD1CC}"/>
              </c:ext>
            </c:extLst>
          </c:dPt>
          <c:dPt>
            <c:idx val="1"/>
            <c:bubble3D val="0"/>
            <c:spPr>
              <a:solidFill>
                <a:srgbClr val="B4C7E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180-43C4-8298-48FB113CD1CC}"/>
              </c:ext>
            </c:extLst>
          </c:dPt>
          <c:dPt>
            <c:idx val="2"/>
            <c:bubble3D val="0"/>
            <c:spPr>
              <a:solidFill>
                <a:srgbClr val="FF82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5180-43C4-8298-48FB113CD1CC}"/>
              </c:ext>
            </c:extLst>
          </c:dPt>
          <c:dPt>
            <c:idx val="3"/>
            <c:bubble3D val="0"/>
            <c:spPr>
              <a:solidFill>
                <a:srgbClr val="FF414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180-43C4-8298-48FB113CD1CC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180-43C4-8298-48FB113CD1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80-43C4-8298-48FB113CD1C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447301265940335E-2"/>
          <c:y val="1.8269331521610543E-2"/>
          <c:w val="0.92255269950536856"/>
          <c:h val="0.845932978584012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PART 01</c:v>
                </c:pt>
                <c:pt idx="1">
                  <c:v>PART 02</c:v>
                </c:pt>
                <c:pt idx="2">
                  <c:v>PART 03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5.4</c:v>
                </c:pt>
                <c:pt idx="1">
                  <c:v>2.1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1C-4C91-A4C1-1F801D9E7E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TWO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PART 01</c:v>
                </c:pt>
                <c:pt idx="1">
                  <c:v>PART 02</c:v>
                </c:pt>
                <c:pt idx="2">
                  <c:v>PART 03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4.7</c:v>
                </c:pt>
                <c:pt idx="2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1C-4C91-A4C1-1F801D9E7E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THREE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 w="47625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PART 01</c:v>
                </c:pt>
                <c:pt idx="1">
                  <c:v>PART 02</c:v>
                </c:pt>
                <c:pt idx="2">
                  <c:v>PART 03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</c:v>
                </c:pt>
                <c:pt idx="1">
                  <c:v>4</c:v>
                </c:pt>
                <c:pt idx="2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1C-4C91-A4C1-1F801D9E7E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396726192"/>
        <c:axId val="396726848"/>
      </c:barChart>
      <c:catAx>
        <c:axId val="396726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en-US"/>
          </a:p>
        </c:txPr>
        <c:crossAx val="396726848"/>
        <c:crosses val="autoZero"/>
        <c:auto val="1"/>
        <c:lblAlgn val="ctr"/>
        <c:lblOffset val="100"/>
        <c:noMultiLvlLbl val="0"/>
      </c:catAx>
      <c:valAx>
        <c:axId val="396726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en-US"/>
          </a:p>
        </c:txPr>
        <c:crossAx val="39672619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 Light" panose="020B0502040204020203" pitchFamily="34" charset="-122"/>
          <a:ea typeface="微软雅黑 Light" panose="020B0502040204020203" pitchFamily="34" charset="-122"/>
        </a:defRPr>
      </a:pPr>
      <a:endParaRPr lang="en-US"/>
    </a:p>
  </c:txPr>
  <c:externalData r:id="rId6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出口</c:v>
                </c:pt>
              </c:strCache>
            </c:strRef>
          </c:tx>
          <c:spPr>
            <a:solidFill>
              <a:srgbClr val="B4C7E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Sheet1!$C$2:$C$7</c:f>
              <c:numCache>
                <c:formatCode>0%</c:formatCode>
                <c:ptCount val="6"/>
                <c:pt idx="0">
                  <c:v>0.5</c:v>
                </c:pt>
                <c:pt idx="1">
                  <c:v>0.6</c:v>
                </c:pt>
                <c:pt idx="2">
                  <c:v>0.7</c:v>
                </c:pt>
                <c:pt idx="3">
                  <c:v>1</c:v>
                </c:pt>
                <c:pt idx="4">
                  <c:v>0.4</c:v>
                </c:pt>
                <c:pt idx="5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F7-48F2-AD09-F36C4C7D953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136367168"/>
        <c:axId val="1136366840"/>
      </c:barChar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进口</c:v>
                </c:pt>
              </c:strCache>
            </c:strRef>
          </c:tx>
          <c:spPr>
            <a:solidFill>
              <a:srgbClr val="FF414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0.3</c:v>
                </c:pt>
                <c:pt idx="1">
                  <c:v>0.8</c:v>
                </c:pt>
                <c:pt idx="2">
                  <c:v>0.68</c:v>
                </c:pt>
                <c:pt idx="3">
                  <c:v>0.5</c:v>
                </c:pt>
                <c:pt idx="4">
                  <c:v>0.5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F7-48F2-AD09-F36C4C7D953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623030376"/>
        <c:axId val="623033328"/>
      </c:barChart>
      <c:catAx>
        <c:axId val="1136367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36366840"/>
        <c:crosses val="autoZero"/>
        <c:auto val="1"/>
        <c:lblAlgn val="ctr"/>
        <c:lblOffset val="100"/>
        <c:noMultiLvlLbl val="0"/>
      </c:catAx>
      <c:valAx>
        <c:axId val="1136366840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10000"/>
                </a:schemeClr>
              </a:solidFill>
              <a:round/>
            </a:ln>
            <a:effectLst/>
          </c:spPr>
        </c:majorGridlines>
        <c:numFmt formatCode="0%;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en-US"/>
          </a:p>
        </c:txPr>
        <c:crossAx val="1136367168"/>
        <c:crosses val="autoZero"/>
        <c:crossBetween val="between"/>
      </c:valAx>
      <c:valAx>
        <c:axId val="623033328"/>
        <c:scaling>
          <c:orientation val="maxMin"/>
          <c:max val="1"/>
          <c:min val="-1"/>
        </c:scaling>
        <c:delete val="1"/>
        <c:axPos val="t"/>
        <c:numFmt formatCode="0%" sourceLinked="1"/>
        <c:majorTickMark val="out"/>
        <c:minorTickMark val="none"/>
        <c:tickLblPos val="none"/>
        <c:crossAx val="623030376"/>
        <c:crosses val="max"/>
        <c:crossBetween val="between"/>
      </c:valAx>
      <c:catAx>
        <c:axId val="6230303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en-US"/>
          </a:p>
        </c:txPr>
        <c:crossAx val="623033328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m/d/yyyy</c:formatCode>
                <c:ptCount val="6"/>
                <c:pt idx="0">
                  <c:v>43230</c:v>
                </c:pt>
                <c:pt idx="1">
                  <c:v>43237</c:v>
                </c:pt>
                <c:pt idx="2">
                  <c:v>43252</c:v>
                </c:pt>
                <c:pt idx="3">
                  <c:v>43292</c:v>
                </c:pt>
                <c:pt idx="4">
                  <c:v>43313</c:v>
                </c:pt>
                <c:pt idx="5">
                  <c:v>43333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AA-4CAE-BE36-0A9F369501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414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7</c:v>
                </c:pt>
                <c:pt idx="1">
                  <c:v>15</c:v>
                </c:pt>
                <c:pt idx="2">
                  <c:v>40</c:v>
                </c:pt>
                <c:pt idx="3">
                  <c:v>21</c:v>
                </c:pt>
                <c:pt idx="4">
                  <c:v>20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AA-4CAE-BE36-0A9F369501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229667520"/>
        <c:axId val="1229666864"/>
      </c:barChart>
      <c:catAx>
        <c:axId val="122966752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en-US"/>
          </a:p>
        </c:txPr>
        <c:crossAx val="1229666864"/>
        <c:crosses val="autoZero"/>
        <c:auto val="1"/>
        <c:lblAlgn val="ctr"/>
        <c:lblOffset val="100"/>
        <c:noMultiLvlLbl val="0"/>
      </c:catAx>
      <c:valAx>
        <c:axId val="1229666864"/>
        <c:scaling>
          <c:orientation val="minMax"/>
          <c:max val="43350"/>
          <c:min val="43230"/>
        </c:scaling>
        <c:delete val="0"/>
        <c:axPos val="t"/>
        <c:majorGridlines>
          <c:spPr>
            <a:ln w="9525" cap="flat" cmpd="sng" algn="ctr">
              <a:solidFill>
                <a:schemeClr val="tx1">
                  <a:alpha val="10000"/>
                </a:schemeClr>
              </a:solidFill>
              <a:round/>
            </a:ln>
            <a:effectLst/>
          </c:spPr>
        </c:majorGridlines>
        <c:numFmt formatCode="m/d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en-US"/>
          </a:p>
        </c:txPr>
        <c:crossAx val="122966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3AC29-AD64-4776-A054-B93EDD796B1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0C138-924E-47C3-86D4-7EDAE9EBE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10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天空, 户外, 道路, 建筑物&#10;&#10;描述已自动生成">
            <a:extLst>
              <a:ext uri="{FF2B5EF4-FFF2-40B4-BE49-F238E27FC236}">
                <a16:creationId xmlns:a16="http://schemas.microsoft.com/office/drawing/2014/main" id="{12066C5F-CD63-4B17-98E3-9849B3B27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661"/>
            <a:ext cx="12191999" cy="684529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1784385-C7AB-40B9-A1E7-0A293E44ADF1}"/>
              </a:ext>
            </a:extLst>
          </p:cNvPr>
          <p:cNvSpPr/>
          <p:nvPr userDrawn="1"/>
        </p:nvSpPr>
        <p:spPr>
          <a:xfrm>
            <a:off x="0" y="6315152"/>
            <a:ext cx="12192000" cy="551550"/>
          </a:xfrm>
          <a:prstGeom prst="rect">
            <a:avLst/>
          </a:prstGeom>
          <a:solidFill>
            <a:srgbClr val="DD0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85D0638-78C4-45EB-A26D-69EF1CF62CC0}"/>
              </a:ext>
            </a:extLst>
          </p:cNvPr>
          <p:cNvSpPr txBox="1"/>
          <p:nvPr userDrawn="1"/>
        </p:nvSpPr>
        <p:spPr>
          <a:xfrm>
            <a:off x="24589" y="6466848"/>
            <a:ext cx="2314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厚德高能 求实创新</a:t>
            </a: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ED861EA4-6F2B-4699-8D43-692EB6A81875}"/>
              </a:ext>
            </a:extLst>
          </p:cNvPr>
          <p:cNvSpPr/>
          <p:nvPr userDrawn="1"/>
        </p:nvSpPr>
        <p:spPr>
          <a:xfrm rot="10800000">
            <a:off x="407988" y="6348478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A04A1A8A-3648-4526-9EE4-C947A251907B}"/>
              </a:ext>
            </a:extLst>
          </p:cNvPr>
          <p:cNvSpPr/>
          <p:nvPr userDrawn="1"/>
        </p:nvSpPr>
        <p:spPr>
          <a:xfrm rot="10800000">
            <a:off x="405746" y="6377437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EB8A68-07AE-491B-A2AA-A2948BAA5AB9}"/>
              </a:ext>
            </a:extLst>
          </p:cNvPr>
          <p:cNvSpPr txBox="1"/>
          <p:nvPr userDrawn="1"/>
        </p:nvSpPr>
        <p:spPr>
          <a:xfrm>
            <a:off x="8041640" y="6409755"/>
            <a:ext cx="24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spc="200" baseline="0" dirty="0">
                <a:solidFill>
                  <a:schemeClr val="bg1"/>
                </a:solidFill>
                <a:latin typeface="078MKSDMediumCondensed" panose="00000400000000000000" pitchFamily="2" charset="0"/>
              </a:rPr>
              <a:t>GUANGDONG  POLYTECHNIC  OF  SCIENCE  AND  TECHNOLOGY</a:t>
            </a:r>
            <a:endParaRPr lang="zh-CN" altLang="en-US" sz="900" spc="200" baseline="0" dirty="0">
              <a:solidFill>
                <a:schemeClr val="bg1"/>
              </a:solidFill>
              <a:latin typeface="078MKSDMediumCondensed" panose="00000400000000000000" pitchFamily="2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BE0A457-EBB0-461B-8044-ED3B7E262562}"/>
              </a:ext>
            </a:extLst>
          </p:cNvPr>
          <p:cNvGrpSpPr/>
          <p:nvPr userDrawn="1"/>
        </p:nvGrpSpPr>
        <p:grpSpPr>
          <a:xfrm>
            <a:off x="10455510" y="5803458"/>
            <a:ext cx="45719" cy="954884"/>
            <a:chOff x="9669780" y="5384561"/>
            <a:chExt cx="45719" cy="95488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B9035C8-65F2-41F9-B26A-9E085CB327A3}"/>
                </a:ext>
              </a:extLst>
            </p:cNvPr>
            <p:cNvSpPr/>
            <p:nvPr/>
          </p:nvSpPr>
          <p:spPr>
            <a:xfrm>
              <a:off x="9669780" y="5384561"/>
              <a:ext cx="45719" cy="671040"/>
            </a:xfrm>
            <a:prstGeom prst="rect">
              <a:avLst/>
            </a:prstGeom>
            <a:solidFill>
              <a:srgbClr val="DD0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6368260-DC7C-4F69-B10A-76B3680D6A80}"/>
                </a:ext>
              </a:extLst>
            </p:cNvPr>
            <p:cNvSpPr/>
            <p:nvPr/>
          </p:nvSpPr>
          <p:spPr>
            <a:xfrm>
              <a:off x="9669780" y="5902256"/>
              <a:ext cx="45719" cy="43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C3AA79E-D82F-49D1-9AC0-1D6232398AF2}"/>
              </a:ext>
            </a:extLst>
          </p:cNvPr>
          <p:cNvCxnSpPr>
            <a:cxnSpLocks/>
          </p:cNvCxnSpPr>
          <p:nvPr userDrawn="1"/>
        </p:nvCxnSpPr>
        <p:spPr>
          <a:xfrm>
            <a:off x="407988" y="810768"/>
            <a:ext cx="1111091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CD5CAF1-C1F2-4BEE-8013-4F00E8229946}"/>
              </a:ext>
            </a:extLst>
          </p:cNvPr>
          <p:cNvGrpSpPr/>
          <p:nvPr userDrawn="1"/>
        </p:nvGrpSpPr>
        <p:grpSpPr>
          <a:xfrm>
            <a:off x="8791996" y="74610"/>
            <a:ext cx="2851364" cy="731675"/>
            <a:chOff x="311051" y="74610"/>
            <a:chExt cx="2851364" cy="73167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C6E010D-14E2-4A03-B85A-F0CA1188283B}"/>
                </a:ext>
              </a:extLst>
            </p:cNvPr>
            <p:cNvSpPr txBox="1"/>
            <p:nvPr/>
          </p:nvSpPr>
          <p:spPr>
            <a:xfrm>
              <a:off x="900257" y="25747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行楷繁体" panose="03000509000000000000" pitchFamily="65" charset="-122"/>
                  <a:ea typeface="方正行楷繁体" panose="03000509000000000000" pitchFamily="65" charset="-122"/>
                  <a:cs typeface="hakuyocaoshu7000" panose="02000600000000000000" pitchFamily="2" charset="-122"/>
                </a:rPr>
                <a:t>广东省科技干部学院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44163FB-11E9-4287-8DB3-417CAF7CF5EC}"/>
                </a:ext>
              </a:extLst>
            </p:cNvPr>
            <p:cNvSpPr txBox="1"/>
            <p:nvPr/>
          </p:nvSpPr>
          <p:spPr>
            <a:xfrm>
              <a:off x="928263" y="504270"/>
              <a:ext cx="219593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" spc="100" dirty="0">
                  <a:latin typeface="078MKSDMediumCondensed" panose="00000400000000000000" pitchFamily="2" charset="0"/>
                </a:rPr>
                <a:t>GUANGDONG  POLYTECHNIC  OF  SCIENCE  AND  TECHNOLOGY</a:t>
              </a:r>
              <a:endParaRPr lang="zh-CN" altLang="en-US" sz="600" spc="100" dirty="0">
                <a:latin typeface="078MKSDMediumCondensed" panose="00000400000000000000" pitchFamily="2" charset="0"/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ECE54726-0ED4-42A6-A883-17B27E745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51" y="74610"/>
              <a:ext cx="731675" cy="73167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C1261DA-947D-45AE-95B7-C56D8610602F}"/>
              </a:ext>
            </a:extLst>
          </p:cNvPr>
          <p:cNvGrpSpPr/>
          <p:nvPr userDrawn="1"/>
        </p:nvGrpSpPr>
        <p:grpSpPr>
          <a:xfrm>
            <a:off x="407988" y="101333"/>
            <a:ext cx="562401" cy="670202"/>
            <a:chOff x="830321" y="291103"/>
            <a:chExt cx="1626947" cy="3057430"/>
          </a:xfrm>
          <a:solidFill>
            <a:srgbClr val="DD0111"/>
          </a:solidFill>
        </p:grpSpPr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037C5718-97E6-4E17-AD46-6106C8B4535A}"/>
                </a:ext>
              </a:extLst>
            </p:cNvPr>
            <p:cNvSpPr/>
            <p:nvPr userDrawn="1"/>
          </p:nvSpPr>
          <p:spPr>
            <a:xfrm rot="10800000" flipH="1">
              <a:off x="832259" y="291103"/>
              <a:ext cx="1320800" cy="3057430"/>
            </a:xfrm>
            <a:prstGeom prst="rtTriangle">
              <a:avLst/>
            </a:prstGeom>
            <a:grpFill/>
            <a:ln>
              <a:noFill/>
            </a:ln>
            <a:effectLst>
              <a:outerShdw blurRad="25400" dist="25400" dir="36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id="{0F1FB376-A443-403B-A0CB-4CFB4146DA46}"/>
                </a:ext>
              </a:extLst>
            </p:cNvPr>
            <p:cNvSpPr/>
            <p:nvPr userDrawn="1"/>
          </p:nvSpPr>
          <p:spPr>
            <a:xfrm rot="10800000" flipH="1">
              <a:off x="830321" y="291104"/>
              <a:ext cx="1626947" cy="2040670"/>
            </a:xfrm>
            <a:prstGeom prst="rtTriangle">
              <a:avLst/>
            </a:prstGeom>
            <a:grpFill/>
            <a:ln>
              <a:noFill/>
            </a:ln>
            <a:effectLst>
              <a:outerShdw blurRad="25400" dist="25400" dir="36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0870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户外, 道路, 建筑物&#10;&#10;描述已自动生成">
            <a:extLst>
              <a:ext uri="{FF2B5EF4-FFF2-40B4-BE49-F238E27FC236}">
                <a16:creationId xmlns:a16="http://schemas.microsoft.com/office/drawing/2014/main" id="{7BE54AE4-ADDB-4F57-B4FC-2456F80CF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661"/>
            <a:ext cx="12191999" cy="684529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204EE76-7BC0-411E-AA7D-8F73DF4D2494}"/>
              </a:ext>
            </a:extLst>
          </p:cNvPr>
          <p:cNvSpPr/>
          <p:nvPr userDrawn="1"/>
        </p:nvSpPr>
        <p:spPr>
          <a:xfrm>
            <a:off x="0" y="6315152"/>
            <a:ext cx="12192000" cy="551550"/>
          </a:xfrm>
          <a:prstGeom prst="rect">
            <a:avLst/>
          </a:prstGeom>
          <a:solidFill>
            <a:srgbClr val="DD0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E67AEC-F423-4544-841E-FAB3A814BEE0}"/>
              </a:ext>
            </a:extLst>
          </p:cNvPr>
          <p:cNvSpPr txBox="1"/>
          <p:nvPr userDrawn="1"/>
        </p:nvSpPr>
        <p:spPr>
          <a:xfrm>
            <a:off x="24589" y="6466848"/>
            <a:ext cx="2314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厚德高能 求实创新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D0FCEB26-B2D0-463A-B255-EE9E4005C4CD}"/>
              </a:ext>
            </a:extLst>
          </p:cNvPr>
          <p:cNvSpPr/>
          <p:nvPr userDrawn="1"/>
        </p:nvSpPr>
        <p:spPr>
          <a:xfrm rot="10800000">
            <a:off x="407988" y="6348478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081730D2-84E0-4FF3-B5CC-2D39B4E35FD1}"/>
              </a:ext>
            </a:extLst>
          </p:cNvPr>
          <p:cNvSpPr/>
          <p:nvPr userDrawn="1"/>
        </p:nvSpPr>
        <p:spPr>
          <a:xfrm rot="10800000">
            <a:off x="405746" y="6377437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A60DE4C-245A-4350-94AD-9A68B8DA7348}"/>
              </a:ext>
            </a:extLst>
          </p:cNvPr>
          <p:cNvGrpSpPr/>
          <p:nvPr userDrawn="1"/>
        </p:nvGrpSpPr>
        <p:grpSpPr>
          <a:xfrm>
            <a:off x="10455510" y="5803458"/>
            <a:ext cx="45719" cy="954884"/>
            <a:chOff x="9669780" y="5384561"/>
            <a:chExt cx="45719" cy="95488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391110A-1873-4195-829D-EE5E4E1C7B36}"/>
                </a:ext>
              </a:extLst>
            </p:cNvPr>
            <p:cNvSpPr/>
            <p:nvPr/>
          </p:nvSpPr>
          <p:spPr>
            <a:xfrm>
              <a:off x="9669780" y="5384561"/>
              <a:ext cx="45719" cy="671040"/>
            </a:xfrm>
            <a:prstGeom prst="rect">
              <a:avLst/>
            </a:prstGeom>
            <a:solidFill>
              <a:srgbClr val="DD0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37DD7D9-8AE5-417C-8BA2-4AECDE2CECB3}"/>
                </a:ext>
              </a:extLst>
            </p:cNvPr>
            <p:cNvSpPr/>
            <p:nvPr/>
          </p:nvSpPr>
          <p:spPr>
            <a:xfrm>
              <a:off x="9669780" y="5902256"/>
              <a:ext cx="45719" cy="43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0F289125-65CD-4566-938C-7F538CCAC69E}"/>
              </a:ext>
            </a:extLst>
          </p:cNvPr>
          <p:cNvSpPr txBox="1"/>
          <p:nvPr userDrawn="1"/>
        </p:nvSpPr>
        <p:spPr>
          <a:xfrm>
            <a:off x="8041640" y="6409755"/>
            <a:ext cx="245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spc="200" baseline="0" dirty="0">
                <a:solidFill>
                  <a:schemeClr val="bg1"/>
                </a:solidFill>
                <a:latin typeface="078MKSDMediumCondensed" panose="00000400000000000000" pitchFamily="2" charset="0"/>
              </a:rPr>
              <a:t>GUANGDONG  POLYTECHNIC  OF  SCIENCE  AND  TECHNOLOGY</a:t>
            </a:r>
            <a:endParaRPr lang="zh-CN" altLang="en-US" sz="900" spc="200" baseline="0" dirty="0">
              <a:solidFill>
                <a:schemeClr val="bg1"/>
              </a:solidFill>
              <a:latin typeface="078MKSDMediumCondense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7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/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道路, 建筑物&#10;&#10;描述已自动生成">
            <a:extLst>
              <a:ext uri="{FF2B5EF4-FFF2-40B4-BE49-F238E27FC236}">
                <a16:creationId xmlns:a16="http://schemas.microsoft.com/office/drawing/2014/main" id="{1662CAD2-CF5E-4ED9-B94A-E5E33160D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661"/>
            <a:ext cx="12191999" cy="6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0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42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575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4DCBEA-7D1B-48CE-857D-8EFCC156C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A2B4A4-27B2-4C85-8B9B-B24B54449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76B569-58B9-4F89-B348-2B0DAFB73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CB451-C717-46D8-8BC5-918A2A01FDBB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7513BE-735C-4077-8558-8C9888143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F401F6-AD7D-4939-8CEB-84B6F2268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D8938-ABD0-4790-8D74-D79EE6ADBA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78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84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10" Type="http://schemas.openxmlformats.org/officeDocument/2006/relationships/image" Target="../media/image73.jpeg"/><Relationship Id="rId4" Type="http://schemas.openxmlformats.org/officeDocument/2006/relationships/image" Target="../media/image67.jpeg"/><Relationship Id="rId9" Type="http://schemas.openxmlformats.org/officeDocument/2006/relationships/image" Target="../media/image72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10" Type="http://schemas.openxmlformats.org/officeDocument/2006/relationships/image" Target="../media/image82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>
            <a:extLst>
              <a:ext uri="{FF2B5EF4-FFF2-40B4-BE49-F238E27FC236}">
                <a16:creationId xmlns:a16="http://schemas.microsoft.com/office/drawing/2014/main" id="{CEB1445C-7131-4B7C-B3FB-5B56B6F2A4FD}"/>
              </a:ext>
            </a:extLst>
          </p:cNvPr>
          <p:cNvSpPr/>
          <p:nvPr/>
        </p:nvSpPr>
        <p:spPr>
          <a:xfrm flipH="1">
            <a:off x="10565053" y="-76200"/>
            <a:ext cx="1626947" cy="6934200"/>
          </a:xfrm>
          <a:prstGeom prst="rtTriangle">
            <a:avLst/>
          </a:prstGeom>
          <a:solidFill>
            <a:srgbClr val="AF010D"/>
          </a:solidFill>
          <a:ln>
            <a:noFill/>
          </a:ln>
          <a:effectLst>
            <a:outerShdw blurRad="25400" dist="25400" dir="108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13A4380C-F5BA-4A76-8FD2-E3428DAEB28D}"/>
              </a:ext>
            </a:extLst>
          </p:cNvPr>
          <p:cNvSpPr/>
          <p:nvPr/>
        </p:nvSpPr>
        <p:spPr>
          <a:xfrm rot="10800000" flipH="1">
            <a:off x="0" y="0"/>
            <a:ext cx="1626947" cy="6934200"/>
          </a:xfrm>
          <a:prstGeom prst="rtTriangle">
            <a:avLst/>
          </a:prstGeom>
          <a:solidFill>
            <a:srgbClr val="AF010D"/>
          </a:solidFill>
          <a:ln>
            <a:noFill/>
          </a:ln>
          <a:effectLst>
            <a:outerShdw blurRad="25400" dist="25400" dir="36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6DA01F-8590-4430-9A4F-0C97A977AFB5}"/>
              </a:ext>
            </a:extLst>
          </p:cNvPr>
          <p:cNvSpPr txBox="1"/>
          <p:nvPr/>
        </p:nvSpPr>
        <p:spPr>
          <a:xfrm>
            <a:off x="2201060" y="2907317"/>
            <a:ext cx="8058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Source Han Sans Bold" panose="020B0800000000000000" pitchFamily="34" charset="-122"/>
              </a:rPr>
              <a:t>毕业论文答辩通用模板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A4646C-21E2-4BF7-9348-D1B181950582}"/>
              </a:ext>
            </a:extLst>
          </p:cNvPr>
          <p:cNvSpPr txBox="1"/>
          <p:nvPr/>
        </p:nvSpPr>
        <p:spPr>
          <a:xfrm>
            <a:off x="3011424" y="3616206"/>
            <a:ext cx="64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078MKSDMediumCondensed" panose="00000400000000000000" pitchFamily="2" charset="0"/>
              </a:rPr>
              <a:t>GENERAL TEMPLATE FOR GRADUATION THESIS DEFENSE</a:t>
            </a:r>
            <a:endParaRPr lang="zh-CN" altLang="en-US" sz="1600" b="1" spc="300" dirty="0">
              <a:solidFill>
                <a:schemeClr val="tx1">
                  <a:lumMod val="85000"/>
                  <a:lumOff val="15000"/>
                </a:schemeClr>
              </a:solidFill>
              <a:latin typeface="078MKSDMediumCondensed" panose="00000400000000000000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4DD3E7-B763-4569-AA87-5AB917F34942}"/>
              </a:ext>
            </a:extLst>
          </p:cNvPr>
          <p:cNvSpPr txBox="1"/>
          <p:nvPr/>
        </p:nvSpPr>
        <p:spPr>
          <a:xfrm>
            <a:off x="5266190" y="5172955"/>
            <a:ext cx="165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答辩学生：余生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93EE056-7EB6-44D3-8557-82673C481A53}"/>
              </a:ext>
            </a:extLst>
          </p:cNvPr>
          <p:cNvGrpSpPr/>
          <p:nvPr/>
        </p:nvGrpSpPr>
        <p:grpSpPr>
          <a:xfrm>
            <a:off x="24589" y="6362610"/>
            <a:ext cx="2314740" cy="358154"/>
            <a:chOff x="24589" y="6362610"/>
            <a:chExt cx="2314740" cy="35815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3BBCB42-EB28-43FC-A270-20CA5CD4B095}"/>
                </a:ext>
              </a:extLst>
            </p:cNvPr>
            <p:cNvSpPr txBox="1"/>
            <p:nvPr/>
          </p:nvSpPr>
          <p:spPr>
            <a:xfrm>
              <a:off x="24589" y="6466848"/>
              <a:ext cx="23147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厚德高能 求实创新</a:t>
              </a: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C70BA7A9-A63D-417E-BCE6-3A8661FE16E5}"/>
                </a:ext>
              </a:extLst>
            </p:cNvPr>
            <p:cNvSpPr/>
            <p:nvPr/>
          </p:nvSpPr>
          <p:spPr>
            <a:xfrm rot="10800000">
              <a:off x="407988" y="6388466"/>
              <a:ext cx="190182" cy="8391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2772D5CB-CFDA-4CD2-AB60-13F9D73366DE}"/>
                </a:ext>
              </a:extLst>
            </p:cNvPr>
            <p:cNvSpPr/>
            <p:nvPr/>
          </p:nvSpPr>
          <p:spPr>
            <a:xfrm rot="10800000">
              <a:off x="407988" y="6362610"/>
              <a:ext cx="190182" cy="8391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B7E8BB3-A85D-4E1A-AB12-4418AA44524D}"/>
              </a:ext>
            </a:extLst>
          </p:cNvPr>
          <p:cNvGrpSpPr/>
          <p:nvPr/>
        </p:nvGrpSpPr>
        <p:grpSpPr>
          <a:xfrm>
            <a:off x="4314330" y="1694427"/>
            <a:ext cx="3801084" cy="1016714"/>
            <a:chOff x="4572697" y="1700434"/>
            <a:chExt cx="3801084" cy="1016714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603472C-745B-4B9D-A900-B84B5840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697" y="1700434"/>
              <a:ext cx="1016716" cy="1016714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35E6A4D-33F1-4CEB-93ED-1F448812649C}"/>
                </a:ext>
              </a:extLst>
            </p:cNvPr>
            <p:cNvGrpSpPr/>
            <p:nvPr/>
          </p:nvGrpSpPr>
          <p:grpSpPr>
            <a:xfrm>
              <a:off x="5419126" y="1977959"/>
              <a:ext cx="2954655" cy="513042"/>
              <a:chOff x="5615715" y="1529581"/>
              <a:chExt cx="2954655" cy="513042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BBFBDAC-F988-4DBB-88C1-54F108B91BDA}"/>
                  </a:ext>
                </a:extLst>
              </p:cNvPr>
              <p:cNvSpPr txBox="1"/>
              <p:nvPr/>
            </p:nvSpPr>
            <p:spPr>
              <a:xfrm>
                <a:off x="5615715" y="1529581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方正行楷繁体" panose="03000509000000000000" pitchFamily="65" charset="-122"/>
                    <a:ea typeface="方正行楷繁体" panose="03000509000000000000" pitchFamily="65" charset="-122"/>
                    <a:cs typeface="hakuyocaoshu7000" panose="02000600000000000000" pitchFamily="2" charset="-122"/>
                  </a:rPr>
                  <a:t>广东省科技干部学院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18D1092-CFFA-454A-B32A-4F6644D068D7}"/>
                  </a:ext>
                </a:extLst>
              </p:cNvPr>
              <p:cNvSpPr txBox="1"/>
              <p:nvPr/>
            </p:nvSpPr>
            <p:spPr>
              <a:xfrm>
                <a:off x="5652278" y="1827179"/>
                <a:ext cx="29007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800" spc="100" dirty="0">
                    <a:latin typeface="078MKSDMediumCondensed" panose="00000400000000000000" pitchFamily="2" charset="0"/>
                  </a:rPr>
                  <a:t>GUANGDONG  POLYTECHNIC  OF  SCIENCE  AND  TECHNOLOGY</a:t>
                </a:r>
                <a:endParaRPr lang="zh-CN" altLang="en-US" sz="800" spc="100" dirty="0">
                  <a:latin typeface="078MKSDMediumCondensed" panose="00000400000000000000" pitchFamily="2" charset="0"/>
                </a:endParaRPr>
              </a:p>
            </p:txBody>
          </p:sp>
        </p:grp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BC0A121-4EBB-48E9-8339-338FA75BA6B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0" y="5326844"/>
            <a:ext cx="5266190" cy="13426"/>
          </a:xfrm>
          <a:prstGeom prst="line">
            <a:avLst/>
          </a:prstGeom>
          <a:ln>
            <a:gradFill>
              <a:gsLst>
                <a:gs pos="70000">
                  <a:srgbClr val="0D0D0D">
                    <a:alpha val="20000"/>
                  </a:srgbClr>
                </a:gs>
                <a:gs pos="0">
                  <a:schemeClr val="tx1">
                    <a:lumMod val="95000"/>
                    <a:lumOff val="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774750B-D7C1-42B5-80A3-282DFF70877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6925811" y="5326844"/>
            <a:ext cx="5266190" cy="13426"/>
          </a:xfrm>
          <a:prstGeom prst="line">
            <a:avLst/>
          </a:prstGeom>
          <a:ln>
            <a:gradFill>
              <a:gsLst>
                <a:gs pos="70000">
                  <a:srgbClr val="0D0D0D">
                    <a:alpha val="20000"/>
                  </a:srgbClr>
                </a:gs>
                <a:gs pos="0">
                  <a:schemeClr val="tx1">
                    <a:lumMod val="95000"/>
                    <a:lumOff val="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E9A94F77-04D3-4BC7-9BB2-645F1A787923}"/>
              </a:ext>
            </a:extLst>
          </p:cNvPr>
          <p:cNvSpPr/>
          <p:nvPr/>
        </p:nvSpPr>
        <p:spPr>
          <a:xfrm>
            <a:off x="6901643" y="5303443"/>
            <a:ext cx="46800" cy="46800"/>
          </a:xfrm>
          <a:prstGeom prst="ellipse">
            <a:avLst/>
          </a:prstGeom>
          <a:solidFill>
            <a:srgbClr val="DA2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0F4F7A1-E6B6-4ECA-AC3C-72B03BCD77C0}"/>
              </a:ext>
            </a:extLst>
          </p:cNvPr>
          <p:cNvSpPr/>
          <p:nvPr/>
        </p:nvSpPr>
        <p:spPr>
          <a:xfrm>
            <a:off x="5242789" y="5303443"/>
            <a:ext cx="46800" cy="46800"/>
          </a:xfrm>
          <a:prstGeom prst="ellipse">
            <a:avLst/>
          </a:prstGeom>
          <a:solidFill>
            <a:srgbClr val="DA2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9305078-8946-4DA8-A749-E79FDD286AAB}"/>
              </a:ext>
            </a:extLst>
          </p:cNvPr>
          <p:cNvGrpSpPr/>
          <p:nvPr/>
        </p:nvGrpSpPr>
        <p:grpSpPr>
          <a:xfrm>
            <a:off x="0" y="-681562"/>
            <a:ext cx="4671060" cy="578743"/>
            <a:chOff x="1741459" y="947881"/>
            <a:chExt cx="4671060" cy="57874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3C2D1562-3802-40C3-BB59-D1EFF1E81770}"/>
                </a:ext>
              </a:extLst>
            </p:cNvPr>
            <p:cNvSpPr/>
            <p:nvPr/>
          </p:nvSpPr>
          <p:spPr>
            <a:xfrm>
              <a:off x="1741459" y="947881"/>
              <a:ext cx="467106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author-sign_73319">
              <a:extLst>
                <a:ext uri="{FF2B5EF4-FFF2-40B4-BE49-F238E27FC236}">
                  <a16:creationId xmlns:a16="http://schemas.microsoft.com/office/drawing/2014/main" id="{0DEDFD7E-9753-4D09-BD1A-D403F01F15A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7945B01-F7F0-48F9-81C7-9AE6C554C174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80DED89-DA62-41B8-B53C-ADDFE3F6C829}"/>
                </a:ext>
              </a:extLst>
            </p:cNvPr>
            <p:cNvSpPr txBox="1"/>
            <p:nvPr/>
          </p:nvSpPr>
          <p:spPr>
            <a:xfrm>
              <a:off x="2578877" y="1083363"/>
              <a:ext cx="3833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开始☞版式☞即可切换不同的版式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750AD54-473E-40F3-A7C1-C21E70CF0BFE}"/>
              </a:ext>
            </a:extLst>
          </p:cNvPr>
          <p:cNvGrpSpPr/>
          <p:nvPr/>
        </p:nvGrpSpPr>
        <p:grpSpPr>
          <a:xfrm>
            <a:off x="7744460" y="-681562"/>
            <a:ext cx="4671059" cy="578743"/>
            <a:chOff x="1741459" y="947881"/>
            <a:chExt cx="4671059" cy="578743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20DB2F05-A5A9-481E-AF7E-62A7BF0433B6}"/>
                </a:ext>
              </a:extLst>
            </p:cNvPr>
            <p:cNvSpPr/>
            <p:nvPr/>
          </p:nvSpPr>
          <p:spPr>
            <a:xfrm>
              <a:off x="1741459" y="947881"/>
              <a:ext cx="44577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author-sign_73319">
              <a:extLst>
                <a:ext uri="{FF2B5EF4-FFF2-40B4-BE49-F238E27FC236}">
                  <a16:creationId xmlns:a16="http://schemas.microsoft.com/office/drawing/2014/main" id="{D52B5520-1A5A-4E1D-A781-13A0EC7E41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F693DCC-B0AA-4B0B-8FF6-620B1CDEC78C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BC4EB00-FEAD-4AD1-B556-15F937D66129}"/>
                </a:ext>
              </a:extLst>
            </p:cNvPr>
            <p:cNvSpPr txBox="1"/>
            <p:nvPr/>
          </p:nvSpPr>
          <p:spPr>
            <a:xfrm>
              <a:off x="2578877" y="1083363"/>
              <a:ext cx="3833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Ctrl+F5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☞即可从当前开始放映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944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318FFD-7799-4875-B086-D596A5323815}"/>
              </a:ext>
            </a:extLst>
          </p:cNvPr>
          <p:cNvGrpSpPr/>
          <p:nvPr/>
        </p:nvGrpSpPr>
        <p:grpSpPr>
          <a:xfrm>
            <a:off x="-3512429" y="-2240451"/>
            <a:ext cx="11338904" cy="11338902"/>
            <a:chOff x="-3512429" y="-2240451"/>
            <a:chExt cx="11338904" cy="11338902"/>
          </a:xfrm>
        </p:grpSpPr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AA42DC37-00A5-4751-8CB5-892265F0333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-3512429" y="-2240451"/>
              <a:ext cx="11338904" cy="11338902"/>
            </a:xfrm>
            <a:prstGeom prst="arc">
              <a:avLst>
                <a:gd name="adj1" fmla="val 8818420"/>
                <a:gd name="adj2" fmla="val 12895902"/>
              </a:avLst>
            </a:prstGeom>
            <a:ln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7A3EF86-948D-4FC0-BBFF-36D587425748}"/>
                </a:ext>
              </a:extLst>
            </p:cNvPr>
            <p:cNvSpPr/>
            <p:nvPr/>
          </p:nvSpPr>
          <p:spPr>
            <a:xfrm>
              <a:off x="6982339" y="491640"/>
              <a:ext cx="273321" cy="273321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D06ACE1-560B-4C47-8E8A-D5B9B5C8CD18}"/>
                </a:ext>
              </a:extLst>
            </p:cNvPr>
            <p:cNvSpPr/>
            <p:nvPr/>
          </p:nvSpPr>
          <p:spPr>
            <a:xfrm>
              <a:off x="7548756" y="4836426"/>
              <a:ext cx="178954" cy="178954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EFA70A8-A8BA-44AD-8C34-9334CCB58E93}"/>
                </a:ext>
              </a:extLst>
            </p:cNvPr>
            <p:cNvSpPr/>
            <p:nvPr/>
          </p:nvSpPr>
          <p:spPr>
            <a:xfrm>
              <a:off x="7010924" y="6250811"/>
              <a:ext cx="85069" cy="85069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E3FDB03F-818A-4B9A-8FA7-DD12A0691FA6}"/>
              </a:ext>
            </a:extLst>
          </p:cNvPr>
          <p:cNvSpPr/>
          <p:nvPr/>
        </p:nvSpPr>
        <p:spPr>
          <a:xfrm>
            <a:off x="0" y="-6427"/>
            <a:ext cx="7507468" cy="6870854"/>
          </a:xfrm>
          <a:custGeom>
            <a:avLst/>
            <a:gdLst>
              <a:gd name="connsiteX0" fmla="*/ 0 w 7507468"/>
              <a:gd name="connsiteY0" fmla="*/ 0 h 6870854"/>
              <a:gd name="connsiteX1" fmla="*/ 2423104 w 7507468"/>
              <a:gd name="connsiteY1" fmla="*/ 0 h 6870854"/>
              <a:gd name="connsiteX2" fmla="*/ 2434100 w 7507468"/>
              <a:gd name="connsiteY2" fmla="*/ 0 h 6870854"/>
              <a:gd name="connsiteX3" fmla="*/ 5948312 w 7507468"/>
              <a:gd name="connsiteY3" fmla="*/ 0 h 6870854"/>
              <a:gd name="connsiteX4" fmla="*/ 5989360 w 7507468"/>
              <a:gd name="connsiteY4" fmla="*/ 35557 h 6870854"/>
              <a:gd name="connsiteX5" fmla="*/ 7507468 w 7507468"/>
              <a:gd name="connsiteY5" fmla="*/ 3465513 h 6870854"/>
              <a:gd name="connsiteX6" fmla="*/ 6150286 w 7507468"/>
              <a:gd name="connsiteY6" fmla="*/ 6742041 h 6870854"/>
              <a:gd name="connsiteX7" fmla="*/ 6015178 w 7507468"/>
              <a:gd name="connsiteY7" fmla="*/ 6870854 h 6870854"/>
              <a:gd name="connsiteX8" fmla="*/ 2434100 w 7507468"/>
              <a:gd name="connsiteY8" fmla="*/ 6870854 h 6870854"/>
              <a:gd name="connsiteX9" fmla="*/ 2423104 w 7507468"/>
              <a:gd name="connsiteY9" fmla="*/ 6870854 h 6870854"/>
              <a:gd name="connsiteX10" fmla="*/ 0 w 7507468"/>
              <a:gd name="connsiteY10" fmla="*/ 6870854 h 68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07468" h="6870854">
                <a:moveTo>
                  <a:pt x="0" y="0"/>
                </a:moveTo>
                <a:lnTo>
                  <a:pt x="2423104" y="0"/>
                </a:lnTo>
                <a:lnTo>
                  <a:pt x="2434100" y="0"/>
                </a:lnTo>
                <a:lnTo>
                  <a:pt x="5948312" y="0"/>
                </a:lnTo>
                <a:lnTo>
                  <a:pt x="5989360" y="35557"/>
                </a:lnTo>
                <a:cubicBezTo>
                  <a:pt x="6921966" y="883192"/>
                  <a:pt x="7507468" y="2105977"/>
                  <a:pt x="7507468" y="3465513"/>
                </a:cubicBezTo>
                <a:cubicBezTo>
                  <a:pt x="7507468" y="4745077"/>
                  <a:pt x="6988823" y="5903504"/>
                  <a:pt x="6150286" y="6742041"/>
                </a:cubicBezTo>
                <a:lnTo>
                  <a:pt x="6015178" y="6870854"/>
                </a:lnTo>
                <a:lnTo>
                  <a:pt x="2434100" y="6870854"/>
                </a:lnTo>
                <a:lnTo>
                  <a:pt x="2423104" y="6870854"/>
                </a:lnTo>
                <a:lnTo>
                  <a:pt x="0" y="6870854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D3AFADFA-4E79-467B-A897-99058744BFE8}"/>
              </a:ext>
            </a:extLst>
          </p:cNvPr>
          <p:cNvSpPr/>
          <p:nvPr/>
        </p:nvSpPr>
        <p:spPr>
          <a:xfrm>
            <a:off x="0" y="-6427"/>
            <a:ext cx="7507468" cy="6870854"/>
          </a:xfrm>
          <a:custGeom>
            <a:avLst/>
            <a:gdLst>
              <a:gd name="connsiteX0" fmla="*/ 0 w 7507468"/>
              <a:gd name="connsiteY0" fmla="*/ 0 h 6870854"/>
              <a:gd name="connsiteX1" fmla="*/ 2423104 w 7507468"/>
              <a:gd name="connsiteY1" fmla="*/ 0 h 6870854"/>
              <a:gd name="connsiteX2" fmla="*/ 2434100 w 7507468"/>
              <a:gd name="connsiteY2" fmla="*/ 0 h 6870854"/>
              <a:gd name="connsiteX3" fmla="*/ 5948312 w 7507468"/>
              <a:gd name="connsiteY3" fmla="*/ 0 h 6870854"/>
              <a:gd name="connsiteX4" fmla="*/ 5989360 w 7507468"/>
              <a:gd name="connsiteY4" fmla="*/ 35557 h 6870854"/>
              <a:gd name="connsiteX5" fmla="*/ 7507468 w 7507468"/>
              <a:gd name="connsiteY5" fmla="*/ 3465513 h 6870854"/>
              <a:gd name="connsiteX6" fmla="*/ 6150286 w 7507468"/>
              <a:gd name="connsiteY6" fmla="*/ 6742041 h 6870854"/>
              <a:gd name="connsiteX7" fmla="*/ 6015178 w 7507468"/>
              <a:gd name="connsiteY7" fmla="*/ 6870854 h 6870854"/>
              <a:gd name="connsiteX8" fmla="*/ 2434100 w 7507468"/>
              <a:gd name="connsiteY8" fmla="*/ 6870854 h 6870854"/>
              <a:gd name="connsiteX9" fmla="*/ 2423104 w 7507468"/>
              <a:gd name="connsiteY9" fmla="*/ 6870854 h 6870854"/>
              <a:gd name="connsiteX10" fmla="*/ 0 w 7507468"/>
              <a:gd name="connsiteY10" fmla="*/ 6870854 h 68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07468" h="6870854">
                <a:moveTo>
                  <a:pt x="0" y="0"/>
                </a:moveTo>
                <a:lnTo>
                  <a:pt x="2423104" y="0"/>
                </a:lnTo>
                <a:lnTo>
                  <a:pt x="2434100" y="0"/>
                </a:lnTo>
                <a:lnTo>
                  <a:pt x="5948312" y="0"/>
                </a:lnTo>
                <a:lnTo>
                  <a:pt x="5989360" y="35557"/>
                </a:lnTo>
                <a:cubicBezTo>
                  <a:pt x="6921966" y="883192"/>
                  <a:pt x="7507468" y="2105977"/>
                  <a:pt x="7507468" y="3465513"/>
                </a:cubicBezTo>
                <a:cubicBezTo>
                  <a:pt x="7507468" y="4745077"/>
                  <a:pt x="6988823" y="5903504"/>
                  <a:pt x="6150286" y="6742041"/>
                </a:cubicBezTo>
                <a:lnTo>
                  <a:pt x="6015178" y="6870854"/>
                </a:lnTo>
                <a:lnTo>
                  <a:pt x="2434100" y="6870854"/>
                </a:lnTo>
                <a:lnTo>
                  <a:pt x="2423104" y="6870854"/>
                </a:lnTo>
                <a:lnTo>
                  <a:pt x="0" y="6870854"/>
                </a:lnTo>
                <a:close/>
              </a:path>
            </a:pathLst>
          </a:custGeom>
          <a:solidFill>
            <a:srgbClr val="DD011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569246-0829-4B15-AD55-55979B0BBD6F}"/>
              </a:ext>
            </a:extLst>
          </p:cNvPr>
          <p:cNvSpPr txBox="1"/>
          <p:nvPr/>
        </p:nvSpPr>
        <p:spPr>
          <a:xfrm>
            <a:off x="1717155" y="3064942"/>
            <a:ext cx="4788676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23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简要的输入你这一章节的内容，记住不要太多，也不要太少，概括性的点几句就号了，例如我这样。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71075A-D818-4A84-B4EF-E6EAE12634A4}"/>
              </a:ext>
            </a:extLst>
          </p:cNvPr>
          <p:cNvSpPr txBox="1"/>
          <p:nvPr/>
        </p:nvSpPr>
        <p:spPr>
          <a:xfrm>
            <a:off x="928721" y="1754975"/>
            <a:ext cx="3378775" cy="90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spc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理论 </a:t>
            </a:r>
            <a:r>
              <a:rPr lang="zh-CN" altLang="en-US" sz="4000" b="1" spc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89EB248-5041-49EC-AE53-F5E2CBF7EA6C}"/>
              </a:ext>
            </a:extLst>
          </p:cNvPr>
          <p:cNvSpPr/>
          <p:nvPr/>
        </p:nvSpPr>
        <p:spPr>
          <a:xfrm>
            <a:off x="1032999" y="2688915"/>
            <a:ext cx="432000" cy="2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315FA-31BE-49DD-88BC-12FF20CA607D}"/>
              </a:ext>
            </a:extLst>
          </p:cNvPr>
          <p:cNvSpPr txBox="1"/>
          <p:nvPr/>
        </p:nvSpPr>
        <p:spPr>
          <a:xfrm>
            <a:off x="6366501" y="1599718"/>
            <a:ext cx="680443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600" dirty="0">
                <a:gradFill>
                  <a:gsLst>
                    <a:gs pos="0">
                      <a:srgbClr val="DD0111"/>
                    </a:gs>
                    <a:gs pos="91000">
                      <a:srgbClr val="DD0111">
                        <a:alpha val="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19900" b="1" spc="600" dirty="0">
              <a:gradFill>
                <a:gsLst>
                  <a:gs pos="0">
                    <a:srgbClr val="DD0111"/>
                  </a:gs>
                  <a:gs pos="91000">
                    <a:srgbClr val="DD0111">
                      <a:alpha val="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615E16C-9F63-45E5-BA3B-6F60E2727A5B}"/>
              </a:ext>
            </a:extLst>
          </p:cNvPr>
          <p:cNvGrpSpPr/>
          <p:nvPr/>
        </p:nvGrpSpPr>
        <p:grpSpPr>
          <a:xfrm>
            <a:off x="348788" y="170562"/>
            <a:ext cx="3036995" cy="628038"/>
            <a:chOff x="348788" y="126343"/>
            <a:chExt cx="3036995" cy="6280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C0946FB-4E05-4FFD-939F-32E083584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88" y="126343"/>
              <a:ext cx="621384" cy="628038"/>
            </a:xfrm>
            <a:custGeom>
              <a:avLst/>
              <a:gdLst>
                <a:gd name="T0" fmla="*/ 1914 w 2498"/>
                <a:gd name="T1" fmla="*/ 1305 h 2530"/>
                <a:gd name="T2" fmla="*/ 2346 w 2498"/>
                <a:gd name="T3" fmla="*/ 1305 h 2530"/>
                <a:gd name="T4" fmla="*/ 1580 w 2498"/>
                <a:gd name="T5" fmla="*/ 2139 h 2530"/>
                <a:gd name="T6" fmla="*/ 368 w 2498"/>
                <a:gd name="T7" fmla="*/ 1788 h 2530"/>
                <a:gd name="T8" fmla="*/ 936 w 2498"/>
                <a:gd name="T9" fmla="*/ 358 h 2530"/>
                <a:gd name="T10" fmla="*/ 1942 w 2498"/>
                <a:gd name="T11" fmla="*/ 252 h 2530"/>
                <a:gd name="T12" fmla="*/ 2143 w 2498"/>
                <a:gd name="T13" fmla="*/ 0 h 2530"/>
                <a:gd name="T14" fmla="*/ 2123 w 2498"/>
                <a:gd name="T15" fmla="*/ 106 h 2530"/>
                <a:gd name="T16" fmla="*/ 2007 w 2498"/>
                <a:gd name="T17" fmla="*/ 268 h 2530"/>
                <a:gd name="T18" fmla="*/ 1322 w 2498"/>
                <a:gd name="T19" fmla="*/ 1656 h 2530"/>
                <a:gd name="T20" fmla="*/ 538 w 2498"/>
                <a:gd name="T21" fmla="*/ 1657 h 2530"/>
                <a:gd name="T22" fmla="*/ 523 w 2498"/>
                <a:gd name="T23" fmla="*/ 1589 h 2530"/>
                <a:gd name="T24" fmla="*/ 1853 w 2498"/>
                <a:gd name="T25" fmla="*/ 348 h 2530"/>
                <a:gd name="T26" fmla="*/ 625 w 2498"/>
                <a:gd name="T27" fmla="*/ 751 h 2530"/>
                <a:gd name="T28" fmla="*/ 1745 w 2498"/>
                <a:gd name="T29" fmla="*/ 1928 h 2530"/>
                <a:gd name="T30" fmla="*/ 1972 w 2498"/>
                <a:gd name="T31" fmla="*/ 1746 h 2530"/>
                <a:gd name="T32" fmla="*/ 1964 w 2498"/>
                <a:gd name="T33" fmla="*/ 1661 h 2530"/>
                <a:gd name="T34" fmla="*/ 1698 w 2498"/>
                <a:gd name="T35" fmla="*/ 1661 h 2530"/>
                <a:gd name="T36" fmla="*/ 1543 w 2498"/>
                <a:gd name="T37" fmla="*/ 1526 h 2530"/>
                <a:gd name="T38" fmla="*/ 1934 w 2498"/>
                <a:gd name="T39" fmla="*/ 522 h 2530"/>
                <a:gd name="T40" fmla="*/ 1927 w 2498"/>
                <a:gd name="T41" fmla="*/ 587 h 2530"/>
                <a:gd name="T42" fmla="*/ 1975 w 2498"/>
                <a:gd name="T43" fmla="*/ 574 h 2530"/>
                <a:gd name="T44" fmla="*/ 2100 w 2498"/>
                <a:gd name="T45" fmla="*/ 438 h 2530"/>
                <a:gd name="T46" fmla="*/ 2357 w 2498"/>
                <a:gd name="T47" fmla="*/ 436 h 2530"/>
                <a:gd name="T48" fmla="*/ 2498 w 2498"/>
                <a:gd name="T49" fmla="*/ 348 h 2530"/>
                <a:gd name="T50" fmla="*/ 2322 w 2498"/>
                <a:gd name="T51" fmla="*/ 637 h 2530"/>
                <a:gd name="T52" fmla="*/ 2124 w 2498"/>
                <a:gd name="T53" fmla="*/ 637 h 2530"/>
                <a:gd name="T54" fmla="*/ 2095 w 2498"/>
                <a:gd name="T55" fmla="*/ 608 h 2530"/>
                <a:gd name="T56" fmla="*/ 2063 w 2498"/>
                <a:gd name="T57" fmla="*/ 642 h 2530"/>
                <a:gd name="T58" fmla="*/ 2009 w 2498"/>
                <a:gd name="T59" fmla="*/ 638 h 2530"/>
                <a:gd name="T60" fmla="*/ 1894 w 2498"/>
                <a:gd name="T61" fmla="*/ 732 h 2530"/>
                <a:gd name="T62" fmla="*/ 2009 w 2498"/>
                <a:gd name="T63" fmla="*/ 1591 h 2530"/>
                <a:gd name="T64" fmla="*/ 2202 w 2498"/>
                <a:gd name="T65" fmla="*/ 1413 h 2530"/>
                <a:gd name="T66" fmla="*/ 1913 w 2498"/>
                <a:gd name="T67" fmla="*/ 1413 h 2530"/>
                <a:gd name="T68" fmla="*/ 1914 w 2498"/>
                <a:gd name="T69" fmla="*/ 1305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98" h="2530">
                  <a:moveTo>
                    <a:pt x="1914" y="1305"/>
                  </a:moveTo>
                  <a:cubicBezTo>
                    <a:pt x="1914" y="1305"/>
                    <a:pt x="2227" y="1305"/>
                    <a:pt x="2346" y="1305"/>
                  </a:cubicBezTo>
                  <a:cubicBezTo>
                    <a:pt x="2230" y="1880"/>
                    <a:pt x="1580" y="2139"/>
                    <a:pt x="1580" y="2139"/>
                  </a:cubicBezTo>
                  <a:cubicBezTo>
                    <a:pt x="1337" y="2250"/>
                    <a:pt x="632" y="2332"/>
                    <a:pt x="368" y="1788"/>
                  </a:cubicBezTo>
                  <a:cubicBezTo>
                    <a:pt x="79" y="1192"/>
                    <a:pt x="525" y="567"/>
                    <a:pt x="936" y="358"/>
                  </a:cubicBezTo>
                  <a:cubicBezTo>
                    <a:pt x="1320" y="164"/>
                    <a:pt x="1612" y="156"/>
                    <a:pt x="1942" y="252"/>
                  </a:cubicBezTo>
                  <a:cubicBezTo>
                    <a:pt x="2143" y="0"/>
                    <a:pt x="2143" y="0"/>
                    <a:pt x="2143" y="0"/>
                  </a:cubicBezTo>
                  <a:cubicBezTo>
                    <a:pt x="2123" y="106"/>
                    <a:pt x="2123" y="106"/>
                    <a:pt x="2123" y="106"/>
                  </a:cubicBezTo>
                  <a:cubicBezTo>
                    <a:pt x="2007" y="268"/>
                    <a:pt x="2007" y="268"/>
                    <a:pt x="2007" y="268"/>
                  </a:cubicBezTo>
                  <a:cubicBezTo>
                    <a:pt x="1322" y="1656"/>
                    <a:pt x="1322" y="1656"/>
                    <a:pt x="1322" y="1656"/>
                  </a:cubicBezTo>
                  <a:cubicBezTo>
                    <a:pt x="1322" y="1656"/>
                    <a:pt x="730" y="1657"/>
                    <a:pt x="538" y="1657"/>
                  </a:cubicBezTo>
                  <a:cubicBezTo>
                    <a:pt x="516" y="1658"/>
                    <a:pt x="446" y="1638"/>
                    <a:pt x="523" y="1589"/>
                  </a:cubicBezTo>
                  <a:cubicBezTo>
                    <a:pt x="523" y="1589"/>
                    <a:pt x="1204" y="1262"/>
                    <a:pt x="1853" y="348"/>
                  </a:cubicBezTo>
                  <a:cubicBezTo>
                    <a:pt x="1853" y="348"/>
                    <a:pt x="1171" y="56"/>
                    <a:pt x="625" y="751"/>
                  </a:cubicBezTo>
                  <a:cubicBezTo>
                    <a:pt x="0" y="1546"/>
                    <a:pt x="743" y="2530"/>
                    <a:pt x="1745" y="1928"/>
                  </a:cubicBezTo>
                  <a:cubicBezTo>
                    <a:pt x="1772" y="1912"/>
                    <a:pt x="1906" y="1812"/>
                    <a:pt x="1972" y="1746"/>
                  </a:cubicBezTo>
                  <a:cubicBezTo>
                    <a:pt x="1999" y="1719"/>
                    <a:pt x="2075" y="1660"/>
                    <a:pt x="1964" y="1661"/>
                  </a:cubicBezTo>
                  <a:cubicBezTo>
                    <a:pt x="1964" y="1661"/>
                    <a:pt x="1765" y="1661"/>
                    <a:pt x="1698" y="1661"/>
                  </a:cubicBezTo>
                  <a:cubicBezTo>
                    <a:pt x="1653" y="1661"/>
                    <a:pt x="1539" y="1679"/>
                    <a:pt x="1543" y="1526"/>
                  </a:cubicBezTo>
                  <a:cubicBezTo>
                    <a:pt x="1548" y="1317"/>
                    <a:pt x="1810" y="732"/>
                    <a:pt x="1934" y="522"/>
                  </a:cubicBezTo>
                  <a:cubicBezTo>
                    <a:pt x="1934" y="522"/>
                    <a:pt x="1914" y="566"/>
                    <a:pt x="1927" y="587"/>
                  </a:cubicBezTo>
                  <a:cubicBezTo>
                    <a:pt x="1937" y="605"/>
                    <a:pt x="1960" y="592"/>
                    <a:pt x="1975" y="574"/>
                  </a:cubicBezTo>
                  <a:cubicBezTo>
                    <a:pt x="1990" y="555"/>
                    <a:pt x="2075" y="442"/>
                    <a:pt x="2100" y="438"/>
                  </a:cubicBezTo>
                  <a:cubicBezTo>
                    <a:pt x="2159" y="429"/>
                    <a:pt x="2357" y="436"/>
                    <a:pt x="2357" y="436"/>
                  </a:cubicBezTo>
                  <a:cubicBezTo>
                    <a:pt x="2357" y="436"/>
                    <a:pt x="2472" y="387"/>
                    <a:pt x="2498" y="348"/>
                  </a:cubicBezTo>
                  <a:cubicBezTo>
                    <a:pt x="2498" y="348"/>
                    <a:pt x="2486" y="536"/>
                    <a:pt x="2322" y="637"/>
                  </a:cubicBezTo>
                  <a:cubicBezTo>
                    <a:pt x="2124" y="637"/>
                    <a:pt x="2124" y="637"/>
                    <a:pt x="2124" y="637"/>
                  </a:cubicBezTo>
                  <a:cubicBezTo>
                    <a:pt x="2095" y="608"/>
                    <a:pt x="2095" y="608"/>
                    <a:pt x="2095" y="608"/>
                  </a:cubicBezTo>
                  <a:cubicBezTo>
                    <a:pt x="2063" y="642"/>
                    <a:pt x="2063" y="642"/>
                    <a:pt x="2063" y="642"/>
                  </a:cubicBezTo>
                  <a:cubicBezTo>
                    <a:pt x="2009" y="638"/>
                    <a:pt x="2009" y="638"/>
                    <a:pt x="2009" y="638"/>
                  </a:cubicBezTo>
                  <a:cubicBezTo>
                    <a:pt x="1894" y="732"/>
                    <a:pt x="1894" y="732"/>
                    <a:pt x="1894" y="732"/>
                  </a:cubicBezTo>
                  <a:cubicBezTo>
                    <a:pt x="1894" y="732"/>
                    <a:pt x="1693" y="1401"/>
                    <a:pt x="2009" y="1591"/>
                  </a:cubicBezTo>
                  <a:cubicBezTo>
                    <a:pt x="2009" y="1591"/>
                    <a:pt x="2141" y="1688"/>
                    <a:pt x="2202" y="1413"/>
                  </a:cubicBezTo>
                  <a:cubicBezTo>
                    <a:pt x="1913" y="1413"/>
                    <a:pt x="1913" y="1413"/>
                    <a:pt x="1913" y="1413"/>
                  </a:cubicBezTo>
                  <a:lnTo>
                    <a:pt x="1914" y="13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F8A374A-A4FB-42C7-9DC1-F7B8FB5701FA}"/>
                </a:ext>
              </a:extLst>
            </p:cNvPr>
            <p:cNvGrpSpPr/>
            <p:nvPr/>
          </p:nvGrpSpPr>
          <p:grpSpPr>
            <a:xfrm>
              <a:off x="900257" y="213253"/>
              <a:ext cx="2485526" cy="446525"/>
              <a:chOff x="900257" y="220802"/>
              <a:chExt cx="2485526" cy="446525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4962138-2E86-4A85-BA34-365401478615}"/>
                  </a:ext>
                </a:extLst>
              </p:cNvPr>
              <p:cNvSpPr txBox="1"/>
              <p:nvPr/>
            </p:nvSpPr>
            <p:spPr>
              <a:xfrm>
                <a:off x="900257" y="220802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方正行楷繁体" panose="03000509000000000000" pitchFamily="65" charset="-122"/>
                    <a:ea typeface="方正行楷繁体" panose="03000509000000000000" pitchFamily="65" charset="-122"/>
                    <a:cs typeface="hakuyocaoshu7000" panose="02000600000000000000" pitchFamily="2" charset="-122"/>
                  </a:rPr>
                  <a:t>广东省科技干部学院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1A879EF-AE05-4CFC-8072-4F2BD784111C}"/>
                  </a:ext>
                </a:extLst>
              </p:cNvPr>
              <p:cNvSpPr txBox="1"/>
              <p:nvPr/>
            </p:nvSpPr>
            <p:spPr>
              <a:xfrm>
                <a:off x="928263" y="505744"/>
                <a:ext cx="2457520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" spc="20" dirty="0">
                    <a:solidFill>
                      <a:schemeClr val="bg1"/>
                    </a:solidFill>
                    <a:latin typeface="Adobe Caslon Pro Bold" panose="0205070206050A020403" pitchFamily="18" charset="0"/>
                  </a:rPr>
                  <a:t>GUANGDONG  POLYTECHNIC  OF  SCIENCE  AND  TECHNOLOGY</a:t>
                </a:r>
                <a:endParaRPr lang="zh-CN" altLang="en-US" sz="450" spc="20" dirty="0">
                  <a:solidFill>
                    <a:schemeClr val="bg1"/>
                  </a:solidFill>
                  <a:latin typeface="Adobe Caslon Pro Bold" panose="0205070206050A020403" pitchFamily="18" charset="0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E99786F0-631A-4523-920B-C5AD7659B9CD}"/>
              </a:ext>
            </a:extLst>
          </p:cNvPr>
          <p:cNvSpPr txBox="1"/>
          <p:nvPr/>
        </p:nvSpPr>
        <p:spPr>
          <a:xfrm>
            <a:off x="768815" y="2835289"/>
            <a:ext cx="1043408" cy="32893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1400" spc="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0047D4-D5CE-423E-B81A-F866C04D49E9}"/>
              </a:ext>
            </a:extLst>
          </p:cNvPr>
          <p:cNvSpPr txBox="1"/>
          <p:nvPr/>
        </p:nvSpPr>
        <p:spPr>
          <a:xfrm>
            <a:off x="24589" y="6466848"/>
            <a:ext cx="2314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厚德高能 求实创新</a:t>
            </a: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A4846AE8-B892-47A9-91F0-E599BD9CAA6A}"/>
              </a:ext>
            </a:extLst>
          </p:cNvPr>
          <p:cNvSpPr/>
          <p:nvPr/>
        </p:nvSpPr>
        <p:spPr>
          <a:xfrm rot="10800000">
            <a:off x="407988" y="6348478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E34E4BC0-075E-4330-87D5-D5BBEE5C29EF}"/>
              </a:ext>
            </a:extLst>
          </p:cNvPr>
          <p:cNvSpPr/>
          <p:nvPr/>
        </p:nvSpPr>
        <p:spPr>
          <a:xfrm rot="10800000">
            <a:off x="405746" y="6377437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7C7D3DC-9607-4766-85C0-5688C0F15006}"/>
              </a:ext>
            </a:extLst>
          </p:cNvPr>
          <p:cNvSpPr txBox="1"/>
          <p:nvPr/>
        </p:nvSpPr>
        <p:spPr>
          <a:xfrm>
            <a:off x="8020673" y="4458095"/>
            <a:ext cx="3496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00" dirty="0">
                <a:solidFill>
                  <a:srgbClr val="E32E3B"/>
                </a:solidFill>
                <a:latin typeface="Impact" panose="020B0806030902050204" pitchFamily="34" charset="0"/>
              </a:rPr>
              <a:t>THE THEORETICAL SYSTEM</a:t>
            </a:r>
            <a:endParaRPr lang="zh-CN" altLang="en-US" sz="1600" spc="300" dirty="0">
              <a:solidFill>
                <a:srgbClr val="E32E3B"/>
              </a:solidFill>
              <a:latin typeface="Impact" panose="020B080603090205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AC4A3B2-EB37-47E6-B57C-95158B434461}"/>
              </a:ext>
            </a:extLst>
          </p:cNvPr>
          <p:cNvGrpSpPr/>
          <p:nvPr/>
        </p:nvGrpSpPr>
        <p:grpSpPr>
          <a:xfrm>
            <a:off x="10513695" y="4345659"/>
            <a:ext cx="681589" cy="65501"/>
            <a:chOff x="8086496" y="4573824"/>
            <a:chExt cx="1293055" cy="124264"/>
          </a:xfrm>
        </p:grpSpPr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2512A3BA-8564-4400-B3E8-692E697137B1}"/>
                </a:ext>
              </a:extLst>
            </p:cNvPr>
            <p:cNvSpPr/>
            <p:nvPr/>
          </p:nvSpPr>
          <p:spPr>
            <a:xfrm rot="10800000">
              <a:off x="808649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CA7B6BFF-BFA0-414D-89CC-71D44C0C78D8}"/>
                </a:ext>
              </a:extLst>
            </p:cNvPr>
            <p:cNvSpPr/>
            <p:nvPr/>
          </p:nvSpPr>
          <p:spPr>
            <a:xfrm rot="10800000">
              <a:off x="839637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5C632AA1-9272-4AE8-BEB4-D00447EC34FF}"/>
                </a:ext>
              </a:extLst>
            </p:cNvPr>
            <p:cNvSpPr/>
            <p:nvPr/>
          </p:nvSpPr>
          <p:spPr>
            <a:xfrm rot="10800000">
              <a:off x="870625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7FBFAE37-4AF0-4489-A356-4BC22D65229F}"/>
                </a:ext>
              </a:extLst>
            </p:cNvPr>
            <p:cNvSpPr/>
            <p:nvPr/>
          </p:nvSpPr>
          <p:spPr>
            <a:xfrm rot="10800000">
              <a:off x="901613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97D58FD-76F1-425A-8A4E-5216840E2936}"/>
              </a:ext>
            </a:extLst>
          </p:cNvPr>
          <p:cNvGrpSpPr/>
          <p:nvPr/>
        </p:nvGrpSpPr>
        <p:grpSpPr>
          <a:xfrm>
            <a:off x="-1" y="-681562"/>
            <a:ext cx="6078855" cy="578743"/>
            <a:chOff x="1741458" y="947881"/>
            <a:chExt cx="6078855" cy="578743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E335E666-B8F1-46C2-B9EF-464747E3D40C}"/>
                </a:ext>
              </a:extLst>
            </p:cNvPr>
            <p:cNvSpPr/>
            <p:nvPr/>
          </p:nvSpPr>
          <p:spPr>
            <a:xfrm>
              <a:off x="1741458" y="947881"/>
              <a:ext cx="6078855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author-sign_73319">
              <a:extLst>
                <a:ext uri="{FF2B5EF4-FFF2-40B4-BE49-F238E27FC236}">
                  <a16:creationId xmlns:a16="http://schemas.microsoft.com/office/drawing/2014/main" id="{89683573-59B1-4350-A0BD-E5DE5F91A0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23183591-B18E-4A26-83AB-39958D456A5F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CFF4CF3-73FE-44C3-BCE1-E1C32A127DF3}"/>
                </a:ext>
              </a:extLst>
            </p:cNvPr>
            <p:cNvSpPr txBox="1"/>
            <p:nvPr/>
          </p:nvSpPr>
          <p:spPr>
            <a:xfrm>
              <a:off x="2578876" y="1083363"/>
              <a:ext cx="524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选中曲线☞鼠标左键拖拉小圆点☞即可拉长曲线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5C8AC9F-9559-4D90-B515-3D94D10F605A}"/>
              </a:ext>
            </a:extLst>
          </p:cNvPr>
          <p:cNvGrpSpPr/>
          <p:nvPr/>
        </p:nvGrpSpPr>
        <p:grpSpPr>
          <a:xfrm>
            <a:off x="6373899" y="-681562"/>
            <a:ext cx="6078855" cy="578743"/>
            <a:chOff x="1741458" y="947881"/>
            <a:chExt cx="6078855" cy="578743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0F227054-0363-4865-A299-F12E1091D187}"/>
                </a:ext>
              </a:extLst>
            </p:cNvPr>
            <p:cNvSpPr/>
            <p:nvPr/>
          </p:nvSpPr>
          <p:spPr>
            <a:xfrm>
              <a:off x="1741458" y="947881"/>
              <a:ext cx="575722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author-sign_73319">
              <a:extLst>
                <a:ext uri="{FF2B5EF4-FFF2-40B4-BE49-F238E27FC236}">
                  <a16:creationId xmlns:a16="http://schemas.microsoft.com/office/drawing/2014/main" id="{FDEC62A3-F346-4D4E-ACFD-EBAE37B1A06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7EAF1DAA-2A6C-466E-A2F9-EB5B7A87B6CB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707CF3C-74E7-4A53-A7C0-F7F25092A69B}"/>
                </a:ext>
              </a:extLst>
            </p:cNvPr>
            <p:cNvSpPr txBox="1"/>
            <p:nvPr/>
          </p:nvSpPr>
          <p:spPr>
            <a:xfrm>
              <a:off x="2578876" y="1083363"/>
              <a:ext cx="524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选中图标☞按</a:t>
              </a:r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Ctrl+Shift+G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☞即可取消全选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545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2362C2B8-2D08-4374-AA17-CD6B282BEA39}"/>
              </a:ext>
            </a:extLst>
          </p:cNvPr>
          <p:cNvGrpSpPr/>
          <p:nvPr/>
        </p:nvGrpSpPr>
        <p:grpSpPr>
          <a:xfrm>
            <a:off x="-3512429" y="-2240451"/>
            <a:ext cx="11338904" cy="11338902"/>
            <a:chOff x="-3512429" y="-2240451"/>
            <a:chExt cx="11338904" cy="11338902"/>
          </a:xfrm>
        </p:grpSpPr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1BDB7629-D06B-4837-B5C2-7667C251F74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-3512429" y="-2240451"/>
              <a:ext cx="11338904" cy="11338902"/>
            </a:xfrm>
            <a:prstGeom prst="arc">
              <a:avLst>
                <a:gd name="adj1" fmla="val 8818420"/>
                <a:gd name="adj2" fmla="val 12895902"/>
              </a:avLst>
            </a:prstGeom>
            <a:ln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4991B45-0BA9-42E6-A86A-E998EE6D1A1D}"/>
                </a:ext>
              </a:extLst>
            </p:cNvPr>
            <p:cNvSpPr/>
            <p:nvPr/>
          </p:nvSpPr>
          <p:spPr>
            <a:xfrm>
              <a:off x="6982339" y="491640"/>
              <a:ext cx="273321" cy="273321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792976C-B6F4-4AA3-916C-89A8474FF02A}"/>
                </a:ext>
              </a:extLst>
            </p:cNvPr>
            <p:cNvSpPr/>
            <p:nvPr/>
          </p:nvSpPr>
          <p:spPr>
            <a:xfrm>
              <a:off x="7548756" y="4836426"/>
              <a:ext cx="178954" cy="178954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45211EBA-A7CA-45F2-B2E2-EE3D6A988A39}"/>
                </a:ext>
              </a:extLst>
            </p:cNvPr>
            <p:cNvSpPr/>
            <p:nvPr/>
          </p:nvSpPr>
          <p:spPr>
            <a:xfrm>
              <a:off x="7010924" y="6250811"/>
              <a:ext cx="85069" cy="85069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8C2A661-0871-4AF4-903A-BC8026B550FC}"/>
              </a:ext>
            </a:extLst>
          </p:cNvPr>
          <p:cNvSpPr/>
          <p:nvPr/>
        </p:nvSpPr>
        <p:spPr>
          <a:xfrm>
            <a:off x="0" y="-6427"/>
            <a:ext cx="7507468" cy="6870854"/>
          </a:xfrm>
          <a:custGeom>
            <a:avLst/>
            <a:gdLst>
              <a:gd name="connsiteX0" fmla="*/ 0 w 7507468"/>
              <a:gd name="connsiteY0" fmla="*/ 0 h 6870854"/>
              <a:gd name="connsiteX1" fmla="*/ 2423104 w 7507468"/>
              <a:gd name="connsiteY1" fmla="*/ 0 h 6870854"/>
              <a:gd name="connsiteX2" fmla="*/ 2434100 w 7507468"/>
              <a:gd name="connsiteY2" fmla="*/ 0 h 6870854"/>
              <a:gd name="connsiteX3" fmla="*/ 5948312 w 7507468"/>
              <a:gd name="connsiteY3" fmla="*/ 0 h 6870854"/>
              <a:gd name="connsiteX4" fmla="*/ 5989360 w 7507468"/>
              <a:gd name="connsiteY4" fmla="*/ 35557 h 6870854"/>
              <a:gd name="connsiteX5" fmla="*/ 7507468 w 7507468"/>
              <a:gd name="connsiteY5" fmla="*/ 3465513 h 6870854"/>
              <a:gd name="connsiteX6" fmla="*/ 6150286 w 7507468"/>
              <a:gd name="connsiteY6" fmla="*/ 6742041 h 6870854"/>
              <a:gd name="connsiteX7" fmla="*/ 6015178 w 7507468"/>
              <a:gd name="connsiteY7" fmla="*/ 6870854 h 6870854"/>
              <a:gd name="connsiteX8" fmla="*/ 2434100 w 7507468"/>
              <a:gd name="connsiteY8" fmla="*/ 6870854 h 6870854"/>
              <a:gd name="connsiteX9" fmla="*/ 2423104 w 7507468"/>
              <a:gd name="connsiteY9" fmla="*/ 6870854 h 6870854"/>
              <a:gd name="connsiteX10" fmla="*/ 0 w 7507468"/>
              <a:gd name="connsiteY10" fmla="*/ 6870854 h 68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07468" h="6870854">
                <a:moveTo>
                  <a:pt x="0" y="0"/>
                </a:moveTo>
                <a:lnTo>
                  <a:pt x="2423104" y="0"/>
                </a:lnTo>
                <a:lnTo>
                  <a:pt x="2434100" y="0"/>
                </a:lnTo>
                <a:lnTo>
                  <a:pt x="5948312" y="0"/>
                </a:lnTo>
                <a:lnTo>
                  <a:pt x="5989360" y="35557"/>
                </a:lnTo>
                <a:cubicBezTo>
                  <a:pt x="6921966" y="883192"/>
                  <a:pt x="7507468" y="2105977"/>
                  <a:pt x="7507468" y="3465513"/>
                </a:cubicBezTo>
                <a:cubicBezTo>
                  <a:pt x="7507468" y="4745077"/>
                  <a:pt x="6988823" y="5903504"/>
                  <a:pt x="6150286" y="6742041"/>
                </a:cubicBezTo>
                <a:lnTo>
                  <a:pt x="6015178" y="6870854"/>
                </a:lnTo>
                <a:lnTo>
                  <a:pt x="2434100" y="6870854"/>
                </a:lnTo>
                <a:lnTo>
                  <a:pt x="2423104" y="6870854"/>
                </a:lnTo>
                <a:lnTo>
                  <a:pt x="0" y="6870854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07C59475-78B4-4C22-AC6C-1190F9B8E615}"/>
              </a:ext>
            </a:extLst>
          </p:cNvPr>
          <p:cNvSpPr/>
          <p:nvPr/>
        </p:nvSpPr>
        <p:spPr>
          <a:xfrm>
            <a:off x="0" y="-6427"/>
            <a:ext cx="7507468" cy="6870854"/>
          </a:xfrm>
          <a:custGeom>
            <a:avLst/>
            <a:gdLst>
              <a:gd name="connsiteX0" fmla="*/ 0 w 7507468"/>
              <a:gd name="connsiteY0" fmla="*/ 0 h 6870854"/>
              <a:gd name="connsiteX1" fmla="*/ 2423104 w 7507468"/>
              <a:gd name="connsiteY1" fmla="*/ 0 h 6870854"/>
              <a:gd name="connsiteX2" fmla="*/ 2434100 w 7507468"/>
              <a:gd name="connsiteY2" fmla="*/ 0 h 6870854"/>
              <a:gd name="connsiteX3" fmla="*/ 5948312 w 7507468"/>
              <a:gd name="connsiteY3" fmla="*/ 0 h 6870854"/>
              <a:gd name="connsiteX4" fmla="*/ 5989360 w 7507468"/>
              <a:gd name="connsiteY4" fmla="*/ 35557 h 6870854"/>
              <a:gd name="connsiteX5" fmla="*/ 7507468 w 7507468"/>
              <a:gd name="connsiteY5" fmla="*/ 3465513 h 6870854"/>
              <a:gd name="connsiteX6" fmla="*/ 6150286 w 7507468"/>
              <a:gd name="connsiteY6" fmla="*/ 6742041 h 6870854"/>
              <a:gd name="connsiteX7" fmla="*/ 6015178 w 7507468"/>
              <a:gd name="connsiteY7" fmla="*/ 6870854 h 6870854"/>
              <a:gd name="connsiteX8" fmla="*/ 2434100 w 7507468"/>
              <a:gd name="connsiteY8" fmla="*/ 6870854 h 6870854"/>
              <a:gd name="connsiteX9" fmla="*/ 2423104 w 7507468"/>
              <a:gd name="connsiteY9" fmla="*/ 6870854 h 6870854"/>
              <a:gd name="connsiteX10" fmla="*/ 0 w 7507468"/>
              <a:gd name="connsiteY10" fmla="*/ 6870854 h 68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07468" h="6870854">
                <a:moveTo>
                  <a:pt x="0" y="0"/>
                </a:moveTo>
                <a:lnTo>
                  <a:pt x="2423104" y="0"/>
                </a:lnTo>
                <a:lnTo>
                  <a:pt x="2434100" y="0"/>
                </a:lnTo>
                <a:lnTo>
                  <a:pt x="5948312" y="0"/>
                </a:lnTo>
                <a:lnTo>
                  <a:pt x="5989360" y="35557"/>
                </a:lnTo>
                <a:cubicBezTo>
                  <a:pt x="6921966" y="883192"/>
                  <a:pt x="7507468" y="2105977"/>
                  <a:pt x="7507468" y="3465513"/>
                </a:cubicBezTo>
                <a:cubicBezTo>
                  <a:pt x="7507468" y="4745077"/>
                  <a:pt x="6988823" y="5903504"/>
                  <a:pt x="6150286" y="6742041"/>
                </a:cubicBezTo>
                <a:lnTo>
                  <a:pt x="6015178" y="6870854"/>
                </a:lnTo>
                <a:lnTo>
                  <a:pt x="2434100" y="6870854"/>
                </a:lnTo>
                <a:lnTo>
                  <a:pt x="2423104" y="6870854"/>
                </a:lnTo>
                <a:lnTo>
                  <a:pt x="0" y="6870854"/>
                </a:lnTo>
                <a:close/>
              </a:path>
            </a:pathLst>
          </a:custGeom>
          <a:solidFill>
            <a:srgbClr val="DD011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569246-0829-4B15-AD55-55979B0BBD6F}"/>
              </a:ext>
            </a:extLst>
          </p:cNvPr>
          <p:cNvSpPr txBox="1"/>
          <p:nvPr/>
        </p:nvSpPr>
        <p:spPr>
          <a:xfrm>
            <a:off x="1717155" y="3064942"/>
            <a:ext cx="4788676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23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简要的输入你这一章节的内容，记住不要太多，也不要太少，概括性的点几句就号了，例如我这样。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71075A-D818-4A84-B4EF-E6EAE12634A4}"/>
              </a:ext>
            </a:extLst>
          </p:cNvPr>
          <p:cNvSpPr txBox="1"/>
          <p:nvPr/>
        </p:nvSpPr>
        <p:spPr>
          <a:xfrm>
            <a:off x="928721" y="1754975"/>
            <a:ext cx="3378775" cy="90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spc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 </a:t>
            </a:r>
            <a:r>
              <a:rPr lang="zh-CN" altLang="en-US" sz="4000" b="1" spc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89EB248-5041-49EC-AE53-F5E2CBF7EA6C}"/>
              </a:ext>
            </a:extLst>
          </p:cNvPr>
          <p:cNvSpPr/>
          <p:nvPr/>
        </p:nvSpPr>
        <p:spPr>
          <a:xfrm>
            <a:off x="1032999" y="2688915"/>
            <a:ext cx="432000" cy="2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315FA-31BE-49DD-88BC-12FF20CA607D}"/>
              </a:ext>
            </a:extLst>
          </p:cNvPr>
          <p:cNvSpPr txBox="1"/>
          <p:nvPr/>
        </p:nvSpPr>
        <p:spPr>
          <a:xfrm>
            <a:off x="6366501" y="1599718"/>
            <a:ext cx="680443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600" dirty="0">
                <a:gradFill>
                  <a:gsLst>
                    <a:gs pos="0">
                      <a:srgbClr val="DD0111"/>
                    </a:gs>
                    <a:gs pos="91000">
                      <a:srgbClr val="DD0111">
                        <a:alpha val="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19900" b="1" spc="600" dirty="0">
              <a:gradFill>
                <a:gsLst>
                  <a:gs pos="0">
                    <a:srgbClr val="DD0111"/>
                  </a:gs>
                  <a:gs pos="91000">
                    <a:srgbClr val="DD0111">
                      <a:alpha val="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615E16C-9F63-45E5-BA3B-6F60E2727A5B}"/>
              </a:ext>
            </a:extLst>
          </p:cNvPr>
          <p:cNvGrpSpPr/>
          <p:nvPr/>
        </p:nvGrpSpPr>
        <p:grpSpPr>
          <a:xfrm>
            <a:off x="348788" y="170562"/>
            <a:ext cx="3036995" cy="628038"/>
            <a:chOff x="348788" y="126343"/>
            <a:chExt cx="3036995" cy="6280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C0946FB-4E05-4FFD-939F-32E083584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88" y="126343"/>
              <a:ext cx="621384" cy="628038"/>
            </a:xfrm>
            <a:custGeom>
              <a:avLst/>
              <a:gdLst>
                <a:gd name="T0" fmla="*/ 1914 w 2498"/>
                <a:gd name="T1" fmla="*/ 1305 h 2530"/>
                <a:gd name="T2" fmla="*/ 2346 w 2498"/>
                <a:gd name="T3" fmla="*/ 1305 h 2530"/>
                <a:gd name="T4" fmla="*/ 1580 w 2498"/>
                <a:gd name="T5" fmla="*/ 2139 h 2530"/>
                <a:gd name="T6" fmla="*/ 368 w 2498"/>
                <a:gd name="T7" fmla="*/ 1788 h 2530"/>
                <a:gd name="T8" fmla="*/ 936 w 2498"/>
                <a:gd name="T9" fmla="*/ 358 h 2530"/>
                <a:gd name="T10" fmla="*/ 1942 w 2498"/>
                <a:gd name="T11" fmla="*/ 252 h 2530"/>
                <a:gd name="T12" fmla="*/ 2143 w 2498"/>
                <a:gd name="T13" fmla="*/ 0 h 2530"/>
                <a:gd name="T14" fmla="*/ 2123 w 2498"/>
                <a:gd name="T15" fmla="*/ 106 h 2530"/>
                <a:gd name="T16" fmla="*/ 2007 w 2498"/>
                <a:gd name="T17" fmla="*/ 268 h 2530"/>
                <a:gd name="T18" fmla="*/ 1322 w 2498"/>
                <a:gd name="T19" fmla="*/ 1656 h 2530"/>
                <a:gd name="T20" fmla="*/ 538 w 2498"/>
                <a:gd name="T21" fmla="*/ 1657 h 2530"/>
                <a:gd name="T22" fmla="*/ 523 w 2498"/>
                <a:gd name="T23" fmla="*/ 1589 h 2530"/>
                <a:gd name="T24" fmla="*/ 1853 w 2498"/>
                <a:gd name="T25" fmla="*/ 348 h 2530"/>
                <a:gd name="T26" fmla="*/ 625 w 2498"/>
                <a:gd name="T27" fmla="*/ 751 h 2530"/>
                <a:gd name="T28" fmla="*/ 1745 w 2498"/>
                <a:gd name="T29" fmla="*/ 1928 h 2530"/>
                <a:gd name="T30" fmla="*/ 1972 w 2498"/>
                <a:gd name="T31" fmla="*/ 1746 h 2530"/>
                <a:gd name="T32" fmla="*/ 1964 w 2498"/>
                <a:gd name="T33" fmla="*/ 1661 h 2530"/>
                <a:gd name="T34" fmla="*/ 1698 w 2498"/>
                <a:gd name="T35" fmla="*/ 1661 h 2530"/>
                <a:gd name="T36" fmla="*/ 1543 w 2498"/>
                <a:gd name="T37" fmla="*/ 1526 h 2530"/>
                <a:gd name="T38" fmla="*/ 1934 w 2498"/>
                <a:gd name="T39" fmla="*/ 522 h 2530"/>
                <a:gd name="T40" fmla="*/ 1927 w 2498"/>
                <a:gd name="T41" fmla="*/ 587 h 2530"/>
                <a:gd name="T42" fmla="*/ 1975 w 2498"/>
                <a:gd name="T43" fmla="*/ 574 h 2530"/>
                <a:gd name="T44" fmla="*/ 2100 w 2498"/>
                <a:gd name="T45" fmla="*/ 438 h 2530"/>
                <a:gd name="T46" fmla="*/ 2357 w 2498"/>
                <a:gd name="T47" fmla="*/ 436 h 2530"/>
                <a:gd name="T48" fmla="*/ 2498 w 2498"/>
                <a:gd name="T49" fmla="*/ 348 h 2530"/>
                <a:gd name="T50" fmla="*/ 2322 w 2498"/>
                <a:gd name="T51" fmla="*/ 637 h 2530"/>
                <a:gd name="T52" fmla="*/ 2124 w 2498"/>
                <a:gd name="T53" fmla="*/ 637 h 2530"/>
                <a:gd name="T54" fmla="*/ 2095 w 2498"/>
                <a:gd name="T55" fmla="*/ 608 h 2530"/>
                <a:gd name="T56" fmla="*/ 2063 w 2498"/>
                <a:gd name="T57" fmla="*/ 642 h 2530"/>
                <a:gd name="T58" fmla="*/ 2009 w 2498"/>
                <a:gd name="T59" fmla="*/ 638 h 2530"/>
                <a:gd name="T60" fmla="*/ 1894 w 2498"/>
                <a:gd name="T61" fmla="*/ 732 h 2530"/>
                <a:gd name="T62" fmla="*/ 2009 w 2498"/>
                <a:gd name="T63" fmla="*/ 1591 h 2530"/>
                <a:gd name="T64" fmla="*/ 2202 w 2498"/>
                <a:gd name="T65" fmla="*/ 1413 h 2530"/>
                <a:gd name="T66" fmla="*/ 1913 w 2498"/>
                <a:gd name="T67" fmla="*/ 1413 h 2530"/>
                <a:gd name="T68" fmla="*/ 1914 w 2498"/>
                <a:gd name="T69" fmla="*/ 1305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98" h="2530">
                  <a:moveTo>
                    <a:pt x="1914" y="1305"/>
                  </a:moveTo>
                  <a:cubicBezTo>
                    <a:pt x="1914" y="1305"/>
                    <a:pt x="2227" y="1305"/>
                    <a:pt x="2346" y="1305"/>
                  </a:cubicBezTo>
                  <a:cubicBezTo>
                    <a:pt x="2230" y="1880"/>
                    <a:pt x="1580" y="2139"/>
                    <a:pt x="1580" y="2139"/>
                  </a:cubicBezTo>
                  <a:cubicBezTo>
                    <a:pt x="1337" y="2250"/>
                    <a:pt x="632" y="2332"/>
                    <a:pt x="368" y="1788"/>
                  </a:cubicBezTo>
                  <a:cubicBezTo>
                    <a:pt x="79" y="1192"/>
                    <a:pt x="525" y="567"/>
                    <a:pt x="936" y="358"/>
                  </a:cubicBezTo>
                  <a:cubicBezTo>
                    <a:pt x="1320" y="164"/>
                    <a:pt x="1612" y="156"/>
                    <a:pt x="1942" y="252"/>
                  </a:cubicBezTo>
                  <a:cubicBezTo>
                    <a:pt x="2143" y="0"/>
                    <a:pt x="2143" y="0"/>
                    <a:pt x="2143" y="0"/>
                  </a:cubicBezTo>
                  <a:cubicBezTo>
                    <a:pt x="2123" y="106"/>
                    <a:pt x="2123" y="106"/>
                    <a:pt x="2123" y="106"/>
                  </a:cubicBezTo>
                  <a:cubicBezTo>
                    <a:pt x="2007" y="268"/>
                    <a:pt x="2007" y="268"/>
                    <a:pt x="2007" y="268"/>
                  </a:cubicBezTo>
                  <a:cubicBezTo>
                    <a:pt x="1322" y="1656"/>
                    <a:pt x="1322" y="1656"/>
                    <a:pt x="1322" y="1656"/>
                  </a:cubicBezTo>
                  <a:cubicBezTo>
                    <a:pt x="1322" y="1656"/>
                    <a:pt x="730" y="1657"/>
                    <a:pt x="538" y="1657"/>
                  </a:cubicBezTo>
                  <a:cubicBezTo>
                    <a:pt x="516" y="1658"/>
                    <a:pt x="446" y="1638"/>
                    <a:pt x="523" y="1589"/>
                  </a:cubicBezTo>
                  <a:cubicBezTo>
                    <a:pt x="523" y="1589"/>
                    <a:pt x="1204" y="1262"/>
                    <a:pt x="1853" y="348"/>
                  </a:cubicBezTo>
                  <a:cubicBezTo>
                    <a:pt x="1853" y="348"/>
                    <a:pt x="1171" y="56"/>
                    <a:pt x="625" y="751"/>
                  </a:cubicBezTo>
                  <a:cubicBezTo>
                    <a:pt x="0" y="1546"/>
                    <a:pt x="743" y="2530"/>
                    <a:pt x="1745" y="1928"/>
                  </a:cubicBezTo>
                  <a:cubicBezTo>
                    <a:pt x="1772" y="1912"/>
                    <a:pt x="1906" y="1812"/>
                    <a:pt x="1972" y="1746"/>
                  </a:cubicBezTo>
                  <a:cubicBezTo>
                    <a:pt x="1999" y="1719"/>
                    <a:pt x="2075" y="1660"/>
                    <a:pt x="1964" y="1661"/>
                  </a:cubicBezTo>
                  <a:cubicBezTo>
                    <a:pt x="1964" y="1661"/>
                    <a:pt x="1765" y="1661"/>
                    <a:pt x="1698" y="1661"/>
                  </a:cubicBezTo>
                  <a:cubicBezTo>
                    <a:pt x="1653" y="1661"/>
                    <a:pt x="1539" y="1679"/>
                    <a:pt x="1543" y="1526"/>
                  </a:cubicBezTo>
                  <a:cubicBezTo>
                    <a:pt x="1548" y="1317"/>
                    <a:pt x="1810" y="732"/>
                    <a:pt x="1934" y="522"/>
                  </a:cubicBezTo>
                  <a:cubicBezTo>
                    <a:pt x="1934" y="522"/>
                    <a:pt x="1914" y="566"/>
                    <a:pt x="1927" y="587"/>
                  </a:cubicBezTo>
                  <a:cubicBezTo>
                    <a:pt x="1937" y="605"/>
                    <a:pt x="1960" y="592"/>
                    <a:pt x="1975" y="574"/>
                  </a:cubicBezTo>
                  <a:cubicBezTo>
                    <a:pt x="1990" y="555"/>
                    <a:pt x="2075" y="442"/>
                    <a:pt x="2100" y="438"/>
                  </a:cubicBezTo>
                  <a:cubicBezTo>
                    <a:pt x="2159" y="429"/>
                    <a:pt x="2357" y="436"/>
                    <a:pt x="2357" y="436"/>
                  </a:cubicBezTo>
                  <a:cubicBezTo>
                    <a:pt x="2357" y="436"/>
                    <a:pt x="2472" y="387"/>
                    <a:pt x="2498" y="348"/>
                  </a:cubicBezTo>
                  <a:cubicBezTo>
                    <a:pt x="2498" y="348"/>
                    <a:pt x="2486" y="536"/>
                    <a:pt x="2322" y="637"/>
                  </a:cubicBezTo>
                  <a:cubicBezTo>
                    <a:pt x="2124" y="637"/>
                    <a:pt x="2124" y="637"/>
                    <a:pt x="2124" y="637"/>
                  </a:cubicBezTo>
                  <a:cubicBezTo>
                    <a:pt x="2095" y="608"/>
                    <a:pt x="2095" y="608"/>
                    <a:pt x="2095" y="608"/>
                  </a:cubicBezTo>
                  <a:cubicBezTo>
                    <a:pt x="2063" y="642"/>
                    <a:pt x="2063" y="642"/>
                    <a:pt x="2063" y="642"/>
                  </a:cubicBezTo>
                  <a:cubicBezTo>
                    <a:pt x="2009" y="638"/>
                    <a:pt x="2009" y="638"/>
                    <a:pt x="2009" y="638"/>
                  </a:cubicBezTo>
                  <a:cubicBezTo>
                    <a:pt x="1894" y="732"/>
                    <a:pt x="1894" y="732"/>
                    <a:pt x="1894" y="732"/>
                  </a:cubicBezTo>
                  <a:cubicBezTo>
                    <a:pt x="1894" y="732"/>
                    <a:pt x="1693" y="1401"/>
                    <a:pt x="2009" y="1591"/>
                  </a:cubicBezTo>
                  <a:cubicBezTo>
                    <a:pt x="2009" y="1591"/>
                    <a:pt x="2141" y="1688"/>
                    <a:pt x="2202" y="1413"/>
                  </a:cubicBezTo>
                  <a:cubicBezTo>
                    <a:pt x="1913" y="1413"/>
                    <a:pt x="1913" y="1413"/>
                    <a:pt x="1913" y="1413"/>
                  </a:cubicBezTo>
                  <a:lnTo>
                    <a:pt x="1914" y="13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F8A374A-A4FB-42C7-9DC1-F7B8FB5701FA}"/>
                </a:ext>
              </a:extLst>
            </p:cNvPr>
            <p:cNvGrpSpPr/>
            <p:nvPr/>
          </p:nvGrpSpPr>
          <p:grpSpPr>
            <a:xfrm>
              <a:off x="900257" y="213253"/>
              <a:ext cx="2485526" cy="446525"/>
              <a:chOff x="900257" y="220802"/>
              <a:chExt cx="2485526" cy="446525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4962138-2E86-4A85-BA34-365401478615}"/>
                  </a:ext>
                </a:extLst>
              </p:cNvPr>
              <p:cNvSpPr txBox="1"/>
              <p:nvPr/>
            </p:nvSpPr>
            <p:spPr>
              <a:xfrm>
                <a:off x="900257" y="220802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方正行楷繁体" panose="03000509000000000000" pitchFamily="65" charset="-122"/>
                    <a:ea typeface="方正行楷繁体" panose="03000509000000000000" pitchFamily="65" charset="-122"/>
                    <a:cs typeface="hakuyocaoshu7000" panose="02000600000000000000" pitchFamily="2" charset="-122"/>
                  </a:rPr>
                  <a:t>广东省科技干部学院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1A879EF-AE05-4CFC-8072-4F2BD784111C}"/>
                  </a:ext>
                </a:extLst>
              </p:cNvPr>
              <p:cNvSpPr txBox="1"/>
              <p:nvPr/>
            </p:nvSpPr>
            <p:spPr>
              <a:xfrm>
                <a:off x="928263" y="505744"/>
                <a:ext cx="2457520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" spc="20" dirty="0">
                    <a:solidFill>
                      <a:schemeClr val="bg1"/>
                    </a:solidFill>
                    <a:latin typeface="Adobe Caslon Pro Bold" panose="0205070206050A020403" pitchFamily="18" charset="0"/>
                  </a:rPr>
                  <a:t>GUANGDONG  POLYTECHNIC  OF  SCIENCE  AND  TECHNOLOGY</a:t>
                </a:r>
                <a:endParaRPr lang="zh-CN" altLang="en-US" sz="450" spc="20" dirty="0">
                  <a:solidFill>
                    <a:schemeClr val="bg1"/>
                  </a:solidFill>
                  <a:latin typeface="Adobe Caslon Pro Bold" panose="0205070206050A020403" pitchFamily="18" charset="0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E99786F0-631A-4523-920B-C5AD7659B9CD}"/>
              </a:ext>
            </a:extLst>
          </p:cNvPr>
          <p:cNvSpPr txBox="1"/>
          <p:nvPr/>
        </p:nvSpPr>
        <p:spPr>
          <a:xfrm>
            <a:off x="875147" y="2835289"/>
            <a:ext cx="1043408" cy="32893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CN" altLang="en-US" sz="1400" spc="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0047D4-D5CE-423E-B81A-F866C04D49E9}"/>
              </a:ext>
            </a:extLst>
          </p:cNvPr>
          <p:cNvSpPr txBox="1"/>
          <p:nvPr/>
        </p:nvSpPr>
        <p:spPr>
          <a:xfrm>
            <a:off x="24589" y="6466848"/>
            <a:ext cx="2314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厚德高能 求实创新</a:t>
            </a: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A4846AE8-B892-47A9-91F0-E599BD9CAA6A}"/>
              </a:ext>
            </a:extLst>
          </p:cNvPr>
          <p:cNvSpPr/>
          <p:nvPr/>
        </p:nvSpPr>
        <p:spPr>
          <a:xfrm rot="10800000">
            <a:off x="407988" y="6348478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E34E4BC0-075E-4330-87D5-D5BBEE5C29EF}"/>
              </a:ext>
            </a:extLst>
          </p:cNvPr>
          <p:cNvSpPr/>
          <p:nvPr/>
        </p:nvSpPr>
        <p:spPr>
          <a:xfrm rot="10800000">
            <a:off x="405746" y="6377437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7C7D3DC-9607-4766-85C0-5688C0F15006}"/>
              </a:ext>
            </a:extLst>
          </p:cNvPr>
          <p:cNvSpPr txBox="1"/>
          <p:nvPr/>
        </p:nvSpPr>
        <p:spPr>
          <a:xfrm>
            <a:off x="8020673" y="4460408"/>
            <a:ext cx="3496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00" dirty="0">
                <a:solidFill>
                  <a:srgbClr val="E32E3B"/>
                </a:solidFill>
                <a:latin typeface="Impact" panose="020B0806030902050204" pitchFamily="34" charset="0"/>
              </a:rPr>
              <a:t>THE RESEARCH PROCESS</a:t>
            </a:r>
            <a:endParaRPr lang="zh-CN" altLang="en-US" sz="1600" spc="300" dirty="0">
              <a:solidFill>
                <a:srgbClr val="E32E3B"/>
              </a:solidFill>
              <a:latin typeface="Impact" panose="020B080603090205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C05896B-3328-4BB7-9D67-2A40AC83F9E2}"/>
              </a:ext>
            </a:extLst>
          </p:cNvPr>
          <p:cNvGrpSpPr/>
          <p:nvPr/>
        </p:nvGrpSpPr>
        <p:grpSpPr>
          <a:xfrm>
            <a:off x="10417175" y="4345659"/>
            <a:ext cx="681589" cy="65501"/>
            <a:chOff x="8086496" y="4573824"/>
            <a:chExt cx="1293055" cy="124264"/>
          </a:xfrm>
        </p:grpSpPr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65D4B3F0-27CE-4C91-ADFC-8E8062F194AB}"/>
                </a:ext>
              </a:extLst>
            </p:cNvPr>
            <p:cNvSpPr/>
            <p:nvPr/>
          </p:nvSpPr>
          <p:spPr>
            <a:xfrm rot="10800000">
              <a:off x="808649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02A3FCCD-1958-4500-B27F-6565080EEEC7}"/>
                </a:ext>
              </a:extLst>
            </p:cNvPr>
            <p:cNvSpPr/>
            <p:nvPr/>
          </p:nvSpPr>
          <p:spPr>
            <a:xfrm rot="10800000">
              <a:off x="839637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19343808-DEC0-4048-A3A7-07E3604ED532}"/>
                </a:ext>
              </a:extLst>
            </p:cNvPr>
            <p:cNvSpPr/>
            <p:nvPr/>
          </p:nvSpPr>
          <p:spPr>
            <a:xfrm rot="10800000">
              <a:off x="870625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AF5B02B1-2AE7-45AB-AA5E-9B83E1654D30}"/>
                </a:ext>
              </a:extLst>
            </p:cNvPr>
            <p:cNvSpPr/>
            <p:nvPr/>
          </p:nvSpPr>
          <p:spPr>
            <a:xfrm rot="10800000">
              <a:off x="901613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22E2572-2A5A-48E6-BB23-3F63C207B19A}"/>
              </a:ext>
            </a:extLst>
          </p:cNvPr>
          <p:cNvGrpSpPr/>
          <p:nvPr/>
        </p:nvGrpSpPr>
        <p:grpSpPr>
          <a:xfrm>
            <a:off x="-1" y="-681562"/>
            <a:ext cx="6078855" cy="578743"/>
            <a:chOff x="1741458" y="947881"/>
            <a:chExt cx="6078855" cy="578743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2A2206B5-A98A-4988-B2EF-41A64B040F9D}"/>
                </a:ext>
              </a:extLst>
            </p:cNvPr>
            <p:cNvSpPr/>
            <p:nvPr/>
          </p:nvSpPr>
          <p:spPr>
            <a:xfrm>
              <a:off x="1741458" y="947881"/>
              <a:ext cx="6078855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author-sign_73319">
              <a:extLst>
                <a:ext uri="{FF2B5EF4-FFF2-40B4-BE49-F238E27FC236}">
                  <a16:creationId xmlns:a16="http://schemas.microsoft.com/office/drawing/2014/main" id="{F9545F37-DCAD-4467-99C9-7003FC9C83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318E577-612E-45BD-A894-527B624B41ED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E593F17-9425-431A-A891-50E7E224113D}"/>
                </a:ext>
              </a:extLst>
            </p:cNvPr>
            <p:cNvSpPr txBox="1"/>
            <p:nvPr/>
          </p:nvSpPr>
          <p:spPr>
            <a:xfrm>
              <a:off x="2578876" y="1083363"/>
              <a:ext cx="524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选中曲线☞鼠标左键拖拉小圆点☞即可拉长曲线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9988F7E-21F5-400F-9272-0FBD81EB2E0C}"/>
              </a:ext>
            </a:extLst>
          </p:cNvPr>
          <p:cNvGrpSpPr/>
          <p:nvPr/>
        </p:nvGrpSpPr>
        <p:grpSpPr>
          <a:xfrm>
            <a:off x="6373899" y="-681562"/>
            <a:ext cx="6078855" cy="578743"/>
            <a:chOff x="1741458" y="947881"/>
            <a:chExt cx="6078855" cy="578743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B1A35AB-EC1F-434D-AEF4-8BFA28E00421}"/>
                </a:ext>
              </a:extLst>
            </p:cNvPr>
            <p:cNvSpPr/>
            <p:nvPr/>
          </p:nvSpPr>
          <p:spPr>
            <a:xfrm>
              <a:off x="1741458" y="947881"/>
              <a:ext cx="575722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author-sign_73319">
              <a:extLst>
                <a:ext uri="{FF2B5EF4-FFF2-40B4-BE49-F238E27FC236}">
                  <a16:creationId xmlns:a16="http://schemas.microsoft.com/office/drawing/2014/main" id="{D4BA9A7D-92F4-4A2E-AED2-3F86244AEC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8692EDA-47D8-40A6-BCE5-B50FBCD82398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CBD5B77-F7D4-4361-B80C-66A20EACF3CB}"/>
                </a:ext>
              </a:extLst>
            </p:cNvPr>
            <p:cNvSpPr txBox="1"/>
            <p:nvPr/>
          </p:nvSpPr>
          <p:spPr>
            <a:xfrm>
              <a:off x="2578876" y="1083363"/>
              <a:ext cx="524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选中图标☞按</a:t>
              </a:r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Ctrl+Shift+G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☞即可取消全选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925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459315FA-31BE-49DD-88BC-12FF20CA607D}"/>
              </a:ext>
            </a:extLst>
          </p:cNvPr>
          <p:cNvSpPr txBox="1"/>
          <p:nvPr/>
        </p:nvSpPr>
        <p:spPr>
          <a:xfrm>
            <a:off x="6366501" y="1599718"/>
            <a:ext cx="680443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600" dirty="0">
                <a:gradFill>
                  <a:gsLst>
                    <a:gs pos="0">
                      <a:srgbClr val="DD0111"/>
                    </a:gs>
                    <a:gs pos="91000">
                      <a:srgbClr val="DD0111">
                        <a:alpha val="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19900" b="1" spc="600" dirty="0">
              <a:gradFill>
                <a:gsLst>
                  <a:gs pos="0">
                    <a:srgbClr val="DD0111"/>
                  </a:gs>
                  <a:gs pos="91000">
                    <a:srgbClr val="DD0111">
                      <a:alpha val="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B7E1771-202C-4DD0-BE4E-A6E137BCE3A1}"/>
              </a:ext>
            </a:extLst>
          </p:cNvPr>
          <p:cNvGrpSpPr/>
          <p:nvPr/>
        </p:nvGrpSpPr>
        <p:grpSpPr>
          <a:xfrm>
            <a:off x="-3512429" y="-2240451"/>
            <a:ext cx="11338904" cy="11338902"/>
            <a:chOff x="-3512429" y="-2240451"/>
            <a:chExt cx="11338904" cy="11338902"/>
          </a:xfrm>
        </p:grpSpPr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B1EB2DE5-B167-4957-9247-78E34A26418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-3512429" y="-2240451"/>
              <a:ext cx="11338904" cy="11338902"/>
            </a:xfrm>
            <a:prstGeom prst="arc">
              <a:avLst>
                <a:gd name="adj1" fmla="val 8818420"/>
                <a:gd name="adj2" fmla="val 12895902"/>
              </a:avLst>
            </a:prstGeom>
            <a:ln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6CF47D2-D150-449D-A6DC-3F5EEF31D2C6}"/>
                </a:ext>
              </a:extLst>
            </p:cNvPr>
            <p:cNvSpPr/>
            <p:nvPr/>
          </p:nvSpPr>
          <p:spPr>
            <a:xfrm>
              <a:off x="6982339" y="491640"/>
              <a:ext cx="273321" cy="273321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B59C525-801B-454B-8C43-08682F5CDB5F}"/>
                </a:ext>
              </a:extLst>
            </p:cNvPr>
            <p:cNvSpPr/>
            <p:nvPr/>
          </p:nvSpPr>
          <p:spPr>
            <a:xfrm>
              <a:off x="7548756" y="4836426"/>
              <a:ext cx="178954" cy="178954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6EF3B8B-DF32-4BE1-A3F5-E5F59F82B7DC}"/>
                </a:ext>
              </a:extLst>
            </p:cNvPr>
            <p:cNvSpPr/>
            <p:nvPr/>
          </p:nvSpPr>
          <p:spPr>
            <a:xfrm>
              <a:off x="7010924" y="6250811"/>
              <a:ext cx="85069" cy="85069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045F3E47-2E0D-43E9-B502-D1DC34610F70}"/>
              </a:ext>
            </a:extLst>
          </p:cNvPr>
          <p:cNvSpPr/>
          <p:nvPr/>
        </p:nvSpPr>
        <p:spPr>
          <a:xfrm>
            <a:off x="0" y="-6427"/>
            <a:ext cx="7507468" cy="6870854"/>
          </a:xfrm>
          <a:custGeom>
            <a:avLst/>
            <a:gdLst>
              <a:gd name="connsiteX0" fmla="*/ 0 w 7507468"/>
              <a:gd name="connsiteY0" fmla="*/ 0 h 6870854"/>
              <a:gd name="connsiteX1" fmla="*/ 2423104 w 7507468"/>
              <a:gd name="connsiteY1" fmla="*/ 0 h 6870854"/>
              <a:gd name="connsiteX2" fmla="*/ 2434100 w 7507468"/>
              <a:gd name="connsiteY2" fmla="*/ 0 h 6870854"/>
              <a:gd name="connsiteX3" fmla="*/ 5948312 w 7507468"/>
              <a:gd name="connsiteY3" fmla="*/ 0 h 6870854"/>
              <a:gd name="connsiteX4" fmla="*/ 5989360 w 7507468"/>
              <a:gd name="connsiteY4" fmla="*/ 35557 h 6870854"/>
              <a:gd name="connsiteX5" fmla="*/ 7507468 w 7507468"/>
              <a:gd name="connsiteY5" fmla="*/ 3465513 h 6870854"/>
              <a:gd name="connsiteX6" fmla="*/ 6150286 w 7507468"/>
              <a:gd name="connsiteY6" fmla="*/ 6742041 h 6870854"/>
              <a:gd name="connsiteX7" fmla="*/ 6015178 w 7507468"/>
              <a:gd name="connsiteY7" fmla="*/ 6870854 h 6870854"/>
              <a:gd name="connsiteX8" fmla="*/ 2434100 w 7507468"/>
              <a:gd name="connsiteY8" fmla="*/ 6870854 h 6870854"/>
              <a:gd name="connsiteX9" fmla="*/ 2423104 w 7507468"/>
              <a:gd name="connsiteY9" fmla="*/ 6870854 h 6870854"/>
              <a:gd name="connsiteX10" fmla="*/ 0 w 7507468"/>
              <a:gd name="connsiteY10" fmla="*/ 6870854 h 68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07468" h="6870854">
                <a:moveTo>
                  <a:pt x="0" y="0"/>
                </a:moveTo>
                <a:lnTo>
                  <a:pt x="2423104" y="0"/>
                </a:lnTo>
                <a:lnTo>
                  <a:pt x="2434100" y="0"/>
                </a:lnTo>
                <a:lnTo>
                  <a:pt x="5948312" y="0"/>
                </a:lnTo>
                <a:lnTo>
                  <a:pt x="5989360" y="35557"/>
                </a:lnTo>
                <a:cubicBezTo>
                  <a:pt x="6921966" y="883192"/>
                  <a:pt x="7507468" y="2105977"/>
                  <a:pt x="7507468" y="3465513"/>
                </a:cubicBezTo>
                <a:cubicBezTo>
                  <a:pt x="7507468" y="4745077"/>
                  <a:pt x="6988823" y="5903504"/>
                  <a:pt x="6150286" y="6742041"/>
                </a:cubicBezTo>
                <a:lnTo>
                  <a:pt x="6015178" y="6870854"/>
                </a:lnTo>
                <a:lnTo>
                  <a:pt x="2434100" y="6870854"/>
                </a:lnTo>
                <a:lnTo>
                  <a:pt x="2423104" y="6870854"/>
                </a:lnTo>
                <a:lnTo>
                  <a:pt x="0" y="6870854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26BE8D99-DEE0-46C9-8A98-ABCCDE3D257F}"/>
              </a:ext>
            </a:extLst>
          </p:cNvPr>
          <p:cNvSpPr/>
          <p:nvPr/>
        </p:nvSpPr>
        <p:spPr>
          <a:xfrm>
            <a:off x="0" y="-6427"/>
            <a:ext cx="7507468" cy="6870854"/>
          </a:xfrm>
          <a:custGeom>
            <a:avLst/>
            <a:gdLst>
              <a:gd name="connsiteX0" fmla="*/ 0 w 7507468"/>
              <a:gd name="connsiteY0" fmla="*/ 0 h 6870854"/>
              <a:gd name="connsiteX1" fmla="*/ 2423104 w 7507468"/>
              <a:gd name="connsiteY1" fmla="*/ 0 h 6870854"/>
              <a:gd name="connsiteX2" fmla="*/ 2434100 w 7507468"/>
              <a:gd name="connsiteY2" fmla="*/ 0 h 6870854"/>
              <a:gd name="connsiteX3" fmla="*/ 5948312 w 7507468"/>
              <a:gd name="connsiteY3" fmla="*/ 0 h 6870854"/>
              <a:gd name="connsiteX4" fmla="*/ 5989360 w 7507468"/>
              <a:gd name="connsiteY4" fmla="*/ 35557 h 6870854"/>
              <a:gd name="connsiteX5" fmla="*/ 7507468 w 7507468"/>
              <a:gd name="connsiteY5" fmla="*/ 3465513 h 6870854"/>
              <a:gd name="connsiteX6" fmla="*/ 6150286 w 7507468"/>
              <a:gd name="connsiteY6" fmla="*/ 6742041 h 6870854"/>
              <a:gd name="connsiteX7" fmla="*/ 6015178 w 7507468"/>
              <a:gd name="connsiteY7" fmla="*/ 6870854 h 6870854"/>
              <a:gd name="connsiteX8" fmla="*/ 2434100 w 7507468"/>
              <a:gd name="connsiteY8" fmla="*/ 6870854 h 6870854"/>
              <a:gd name="connsiteX9" fmla="*/ 2423104 w 7507468"/>
              <a:gd name="connsiteY9" fmla="*/ 6870854 h 6870854"/>
              <a:gd name="connsiteX10" fmla="*/ 0 w 7507468"/>
              <a:gd name="connsiteY10" fmla="*/ 6870854 h 68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07468" h="6870854">
                <a:moveTo>
                  <a:pt x="0" y="0"/>
                </a:moveTo>
                <a:lnTo>
                  <a:pt x="2423104" y="0"/>
                </a:lnTo>
                <a:lnTo>
                  <a:pt x="2434100" y="0"/>
                </a:lnTo>
                <a:lnTo>
                  <a:pt x="5948312" y="0"/>
                </a:lnTo>
                <a:lnTo>
                  <a:pt x="5989360" y="35557"/>
                </a:lnTo>
                <a:cubicBezTo>
                  <a:pt x="6921966" y="883192"/>
                  <a:pt x="7507468" y="2105977"/>
                  <a:pt x="7507468" y="3465513"/>
                </a:cubicBezTo>
                <a:cubicBezTo>
                  <a:pt x="7507468" y="4745077"/>
                  <a:pt x="6988823" y="5903504"/>
                  <a:pt x="6150286" y="6742041"/>
                </a:cubicBezTo>
                <a:lnTo>
                  <a:pt x="6015178" y="6870854"/>
                </a:lnTo>
                <a:lnTo>
                  <a:pt x="2434100" y="6870854"/>
                </a:lnTo>
                <a:lnTo>
                  <a:pt x="2423104" y="6870854"/>
                </a:lnTo>
                <a:lnTo>
                  <a:pt x="0" y="6870854"/>
                </a:lnTo>
                <a:close/>
              </a:path>
            </a:pathLst>
          </a:custGeom>
          <a:solidFill>
            <a:srgbClr val="DD011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569246-0829-4B15-AD55-55979B0BBD6F}"/>
              </a:ext>
            </a:extLst>
          </p:cNvPr>
          <p:cNvSpPr txBox="1"/>
          <p:nvPr/>
        </p:nvSpPr>
        <p:spPr>
          <a:xfrm>
            <a:off x="1717155" y="3064942"/>
            <a:ext cx="4788676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23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简要的输入你这一章节的内容，记住不要太多，也不要太少，概括性的点几句就号了，例如我这样。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71075A-D818-4A84-B4EF-E6EAE12634A4}"/>
              </a:ext>
            </a:extLst>
          </p:cNvPr>
          <p:cNvSpPr txBox="1"/>
          <p:nvPr/>
        </p:nvSpPr>
        <p:spPr>
          <a:xfrm>
            <a:off x="928721" y="1754975"/>
            <a:ext cx="3378775" cy="90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spc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论文 </a:t>
            </a:r>
            <a:r>
              <a:rPr lang="zh-CN" altLang="en-US" sz="4000" b="1" spc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89EB248-5041-49EC-AE53-F5E2CBF7EA6C}"/>
              </a:ext>
            </a:extLst>
          </p:cNvPr>
          <p:cNvSpPr/>
          <p:nvPr/>
        </p:nvSpPr>
        <p:spPr>
          <a:xfrm>
            <a:off x="1032999" y="2688915"/>
            <a:ext cx="432000" cy="2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615E16C-9F63-45E5-BA3B-6F60E2727A5B}"/>
              </a:ext>
            </a:extLst>
          </p:cNvPr>
          <p:cNvGrpSpPr/>
          <p:nvPr/>
        </p:nvGrpSpPr>
        <p:grpSpPr>
          <a:xfrm>
            <a:off x="348788" y="170562"/>
            <a:ext cx="3036995" cy="628038"/>
            <a:chOff x="348788" y="126343"/>
            <a:chExt cx="3036995" cy="6280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C0946FB-4E05-4FFD-939F-32E083584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88" y="126343"/>
              <a:ext cx="621384" cy="628038"/>
            </a:xfrm>
            <a:custGeom>
              <a:avLst/>
              <a:gdLst>
                <a:gd name="T0" fmla="*/ 1914 w 2498"/>
                <a:gd name="T1" fmla="*/ 1305 h 2530"/>
                <a:gd name="T2" fmla="*/ 2346 w 2498"/>
                <a:gd name="T3" fmla="*/ 1305 h 2530"/>
                <a:gd name="T4" fmla="*/ 1580 w 2498"/>
                <a:gd name="T5" fmla="*/ 2139 h 2530"/>
                <a:gd name="T6" fmla="*/ 368 w 2498"/>
                <a:gd name="T7" fmla="*/ 1788 h 2530"/>
                <a:gd name="T8" fmla="*/ 936 w 2498"/>
                <a:gd name="T9" fmla="*/ 358 h 2530"/>
                <a:gd name="T10" fmla="*/ 1942 w 2498"/>
                <a:gd name="T11" fmla="*/ 252 h 2530"/>
                <a:gd name="T12" fmla="*/ 2143 w 2498"/>
                <a:gd name="T13" fmla="*/ 0 h 2530"/>
                <a:gd name="T14" fmla="*/ 2123 w 2498"/>
                <a:gd name="T15" fmla="*/ 106 h 2530"/>
                <a:gd name="T16" fmla="*/ 2007 w 2498"/>
                <a:gd name="T17" fmla="*/ 268 h 2530"/>
                <a:gd name="T18" fmla="*/ 1322 w 2498"/>
                <a:gd name="T19" fmla="*/ 1656 h 2530"/>
                <a:gd name="T20" fmla="*/ 538 w 2498"/>
                <a:gd name="T21" fmla="*/ 1657 h 2530"/>
                <a:gd name="T22" fmla="*/ 523 w 2498"/>
                <a:gd name="T23" fmla="*/ 1589 h 2530"/>
                <a:gd name="T24" fmla="*/ 1853 w 2498"/>
                <a:gd name="T25" fmla="*/ 348 h 2530"/>
                <a:gd name="T26" fmla="*/ 625 w 2498"/>
                <a:gd name="T27" fmla="*/ 751 h 2530"/>
                <a:gd name="T28" fmla="*/ 1745 w 2498"/>
                <a:gd name="T29" fmla="*/ 1928 h 2530"/>
                <a:gd name="T30" fmla="*/ 1972 w 2498"/>
                <a:gd name="T31" fmla="*/ 1746 h 2530"/>
                <a:gd name="T32" fmla="*/ 1964 w 2498"/>
                <a:gd name="T33" fmla="*/ 1661 h 2530"/>
                <a:gd name="T34" fmla="*/ 1698 w 2498"/>
                <a:gd name="T35" fmla="*/ 1661 h 2530"/>
                <a:gd name="T36" fmla="*/ 1543 w 2498"/>
                <a:gd name="T37" fmla="*/ 1526 h 2530"/>
                <a:gd name="T38" fmla="*/ 1934 w 2498"/>
                <a:gd name="T39" fmla="*/ 522 h 2530"/>
                <a:gd name="T40" fmla="*/ 1927 w 2498"/>
                <a:gd name="T41" fmla="*/ 587 h 2530"/>
                <a:gd name="T42" fmla="*/ 1975 w 2498"/>
                <a:gd name="T43" fmla="*/ 574 h 2530"/>
                <a:gd name="T44" fmla="*/ 2100 w 2498"/>
                <a:gd name="T45" fmla="*/ 438 h 2530"/>
                <a:gd name="T46" fmla="*/ 2357 w 2498"/>
                <a:gd name="T47" fmla="*/ 436 h 2530"/>
                <a:gd name="T48" fmla="*/ 2498 w 2498"/>
                <a:gd name="T49" fmla="*/ 348 h 2530"/>
                <a:gd name="T50" fmla="*/ 2322 w 2498"/>
                <a:gd name="T51" fmla="*/ 637 h 2530"/>
                <a:gd name="T52" fmla="*/ 2124 w 2498"/>
                <a:gd name="T53" fmla="*/ 637 h 2530"/>
                <a:gd name="T54" fmla="*/ 2095 w 2498"/>
                <a:gd name="T55" fmla="*/ 608 h 2530"/>
                <a:gd name="T56" fmla="*/ 2063 w 2498"/>
                <a:gd name="T57" fmla="*/ 642 h 2530"/>
                <a:gd name="T58" fmla="*/ 2009 w 2498"/>
                <a:gd name="T59" fmla="*/ 638 h 2530"/>
                <a:gd name="T60" fmla="*/ 1894 w 2498"/>
                <a:gd name="T61" fmla="*/ 732 h 2530"/>
                <a:gd name="T62" fmla="*/ 2009 w 2498"/>
                <a:gd name="T63" fmla="*/ 1591 h 2530"/>
                <a:gd name="T64" fmla="*/ 2202 w 2498"/>
                <a:gd name="T65" fmla="*/ 1413 h 2530"/>
                <a:gd name="T66" fmla="*/ 1913 w 2498"/>
                <a:gd name="T67" fmla="*/ 1413 h 2530"/>
                <a:gd name="T68" fmla="*/ 1914 w 2498"/>
                <a:gd name="T69" fmla="*/ 1305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98" h="2530">
                  <a:moveTo>
                    <a:pt x="1914" y="1305"/>
                  </a:moveTo>
                  <a:cubicBezTo>
                    <a:pt x="1914" y="1305"/>
                    <a:pt x="2227" y="1305"/>
                    <a:pt x="2346" y="1305"/>
                  </a:cubicBezTo>
                  <a:cubicBezTo>
                    <a:pt x="2230" y="1880"/>
                    <a:pt x="1580" y="2139"/>
                    <a:pt x="1580" y="2139"/>
                  </a:cubicBezTo>
                  <a:cubicBezTo>
                    <a:pt x="1337" y="2250"/>
                    <a:pt x="632" y="2332"/>
                    <a:pt x="368" y="1788"/>
                  </a:cubicBezTo>
                  <a:cubicBezTo>
                    <a:pt x="79" y="1192"/>
                    <a:pt x="525" y="567"/>
                    <a:pt x="936" y="358"/>
                  </a:cubicBezTo>
                  <a:cubicBezTo>
                    <a:pt x="1320" y="164"/>
                    <a:pt x="1612" y="156"/>
                    <a:pt x="1942" y="252"/>
                  </a:cubicBezTo>
                  <a:cubicBezTo>
                    <a:pt x="2143" y="0"/>
                    <a:pt x="2143" y="0"/>
                    <a:pt x="2143" y="0"/>
                  </a:cubicBezTo>
                  <a:cubicBezTo>
                    <a:pt x="2123" y="106"/>
                    <a:pt x="2123" y="106"/>
                    <a:pt x="2123" y="106"/>
                  </a:cubicBezTo>
                  <a:cubicBezTo>
                    <a:pt x="2007" y="268"/>
                    <a:pt x="2007" y="268"/>
                    <a:pt x="2007" y="268"/>
                  </a:cubicBezTo>
                  <a:cubicBezTo>
                    <a:pt x="1322" y="1656"/>
                    <a:pt x="1322" y="1656"/>
                    <a:pt x="1322" y="1656"/>
                  </a:cubicBezTo>
                  <a:cubicBezTo>
                    <a:pt x="1322" y="1656"/>
                    <a:pt x="730" y="1657"/>
                    <a:pt x="538" y="1657"/>
                  </a:cubicBezTo>
                  <a:cubicBezTo>
                    <a:pt x="516" y="1658"/>
                    <a:pt x="446" y="1638"/>
                    <a:pt x="523" y="1589"/>
                  </a:cubicBezTo>
                  <a:cubicBezTo>
                    <a:pt x="523" y="1589"/>
                    <a:pt x="1204" y="1262"/>
                    <a:pt x="1853" y="348"/>
                  </a:cubicBezTo>
                  <a:cubicBezTo>
                    <a:pt x="1853" y="348"/>
                    <a:pt x="1171" y="56"/>
                    <a:pt x="625" y="751"/>
                  </a:cubicBezTo>
                  <a:cubicBezTo>
                    <a:pt x="0" y="1546"/>
                    <a:pt x="743" y="2530"/>
                    <a:pt x="1745" y="1928"/>
                  </a:cubicBezTo>
                  <a:cubicBezTo>
                    <a:pt x="1772" y="1912"/>
                    <a:pt x="1906" y="1812"/>
                    <a:pt x="1972" y="1746"/>
                  </a:cubicBezTo>
                  <a:cubicBezTo>
                    <a:pt x="1999" y="1719"/>
                    <a:pt x="2075" y="1660"/>
                    <a:pt x="1964" y="1661"/>
                  </a:cubicBezTo>
                  <a:cubicBezTo>
                    <a:pt x="1964" y="1661"/>
                    <a:pt x="1765" y="1661"/>
                    <a:pt x="1698" y="1661"/>
                  </a:cubicBezTo>
                  <a:cubicBezTo>
                    <a:pt x="1653" y="1661"/>
                    <a:pt x="1539" y="1679"/>
                    <a:pt x="1543" y="1526"/>
                  </a:cubicBezTo>
                  <a:cubicBezTo>
                    <a:pt x="1548" y="1317"/>
                    <a:pt x="1810" y="732"/>
                    <a:pt x="1934" y="522"/>
                  </a:cubicBezTo>
                  <a:cubicBezTo>
                    <a:pt x="1934" y="522"/>
                    <a:pt x="1914" y="566"/>
                    <a:pt x="1927" y="587"/>
                  </a:cubicBezTo>
                  <a:cubicBezTo>
                    <a:pt x="1937" y="605"/>
                    <a:pt x="1960" y="592"/>
                    <a:pt x="1975" y="574"/>
                  </a:cubicBezTo>
                  <a:cubicBezTo>
                    <a:pt x="1990" y="555"/>
                    <a:pt x="2075" y="442"/>
                    <a:pt x="2100" y="438"/>
                  </a:cubicBezTo>
                  <a:cubicBezTo>
                    <a:pt x="2159" y="429"/>
                    <a:pt x="2357" y="436"/>
                    <a:pt x="2357" y="436"/>
                  </a:cubicBezTo>
                  <a:cubicBezTo>
                    <a:pt x="2357" y="436"/>
                    <a:pt x="2472" y="387"/>
                    <a:pt x="2498" y="348"/>
                  </a:cubicBezTo>
                  <a:cubicBezTo>
                    <a:pt x="2498" y="348"/>
                    <a:pt x="2486" y="536"/>
                    <a:pt x="2322" y="637"/>
                  </a:cubicBezTo>
                  <a:cubicBezTo>
                    <a:pt x="2124" y="637"/>
                    <a:pt x="2124" y="637"/>
                    <a:pt x="2124" y="637"/>
                  </a:cubicBezTo>
                  <a:cubicBezTo>
                    <a:pt x="2095" y="608"/>
                    <a:pt x="2095" y="608"/>
                    <a:pt x="2095" y="608"/>
                  </a:cubicBezTo>
                  <a:cubicBezTo>
                    <a:pt x="2063" y="642"/>
                    <a:pt x="2063" y="642"/>
                    <a:pt x="2063" y="642"/>
                  </a:cubicBezTo>
                  <a:cubicBezTo>
                    <a:pt x="2009" y="638"/>
                    <a:pt x="2009" y="638"/>
                    <a:pt x="2009" y="638"/>
                  </a:cubicBezTo>
                  <a:cubicBezTo>
                    <a:pt x="1894" y="732"/>
                    <a:pt x="1894" y="732"/>
                    <a:pt x="1894" y="732"/>
                  </a:cubicBezTo>
                  <a:cubicBezTo>
                    <a:pt x="1894" y="732"/>
                    <a:pt x="1693" y="1401"/>
                    <a:pt x="2009" y="1591"/>
                  </a:cubicBezTo>
                  <a:cubicBezTo>
                    <a:pt x="2009" y="1591"/>
                    <a:pt x="2141" y="1688"/>
                    <a:pt x="2202" y="1413"/>
                  </a:cubicBezTo>
                  <a:cubicBezTo>
                    <a:pt x="1913" y="1413"/>
                    <a:pt x="1913" y="1413"/>
                    <a:pt x="1913" y="1413"/>
                  </a:cubicBezTo>
                  <a:lnTo>
                    <a:pt x="1914" y="13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F8A374A-A4FB-42C7-9DC1-F7B8FB5701FA}"/>
                </a:ext>
              </a:extLst>
            </p:cNvPr>
            <p:cNvGrpSpPr/>
            <p:nvPr/>
          </p:nvGrpSpPr>
          <p:grpSpPr>
            <a:xfrm>
              <a:off x="900257" y="213253"/>
              <a:ext cx="2485526" cy="446525"/>
              <a:chOff x="900257" y="220802"/>
              <a:chExt cx="2485526" cy="446525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4962138-2E86-4A85-BA34-365401478615}"/>
                  </a:ext>
                </a:extLst>
              </p:cNvPr>
              <p:cNvSpPr txBox="1"/>
              <p:nvPr/>
            </p:nvSpPr>
            <p:spPr>
              <a:xfrm>
                <a:off x="900257" y="220802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方正行楷繁体" panose="03000509000000000000" pitchFamily="65" charset="-122"/>
                    <a:ea typeface="方正行楷繁体" panose="03000509000000000000" pitchFamily="65" charset="-122"/>
                    <a:cs typeface="hakuyocaoshu7000" panose="02000600000000000000" pitchFamily="2" charset="-122"/>
                  </a:rPr>
                  <a:t>广东省科技干部学院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1A879EF-AE05-4CFC-8072-4F2BD784111C}"/>
                  </a:ext>
                </a:extLst>
              </p:cNvPr>
              <p:cNvSpPr txBox="1"/>
              <p:nvPr/>
            </p:nvSpPr>
            <p:spPr>
              <a:xfrm>
                <a:off x="928263" y="505744"/>
                <a:ext cx="2457520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" spc="20" dirty="0">
                    <a:solidFill>
                      <a:schemeClr val="bg1"/>
                    </a:solidFill>
                    <a:latin typeface="Adobe Caslon Pro Bold" panose="0205070206050A020403" pitchFamily="18" charset="0"/>
                  </a:rPr>
                  <a:t>GUANGDONG  POLYTECHNIC  OF  SCIENCE  AND  TECHNOLOGY</a:t>
                </a:r>
                <a:endParaRPr lang="zh-CN" altLang="en-US" sz="450" spc="20" dirty="0">
                  <a:solidFill>
                    <a:schemeClr val="bg1"/>
                  </a:solidFill>
                  <a:latin typeface="Adobe Caslon Pro Bold" panose="0205070206050A020403" pitchFamily="18" charset="0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E99786F0-631A-4523-920B-C5AD7659B9CD}"/>
              </a:ext>
            </a:extLst>
          </p:cNvPr>
          <p:cNvSpPr txBox="1"/>
          <p:nvPr/>
        </p:nvSpPr>
        <p:spPr>
          <a:xfrm>
            <a:off x="806915" y="2835289"/>
            <a:ext cx="1043408" cy="32893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</a:t>
            </a:r>
            <a:endParaRPr lang="zh-CN" altLang="en-US" sz="1400" spc="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0047D4-D5CE-423E-B81A-F866C04D49E9}"/>
              </a:ext>
            </a:extLst>
          </p:cNvPr>
          <p:cNvSpPr txBox="1"/>
          <p:nvPr/>
        </p:nvSpPr>
        <p:spPr>
          <a:xfrm>
            <a:off x="24589" y="6466848"/>
            <a:ext cx="2314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厚德高能 求实创新</a:t>
            </a: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A4846AE8-B892-47A9-91F0-E599BD9CAA6A}"/>
              </a:ext>
            </a:extLst>
          </p:cNvPr>
          <p:cNvSpPr/>
          <p:nvPr/>
        </p:nvSpPr>
        <p:spPr>
          <a:xfrm rot="10800000">
            <a:off x="407988" y="6348478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E34E4BC0-075E-4330-87D5-D5BBEE5C29EF}"/>
              </a:ext>
            </a:extLst>
          </p:cNvPr>
          <p:cNvSpPr/>
          <p:nvPr/>
        </p:nvSpPr>
        <p:spPr>
          <a:xfrm rot="10800000">
            <a:off x="405746" y="6377437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C8FE62F-FABF-4024-8025-20C3E6A27C0C}"/>
              </a:ext>
            </a:extLst>
          </p:cNvPr>
          <p:cNvGrpSpPr/>
          <p:nvPr/>
        </p:nvGrpSpPr>
        <p:grpSpPr>
          <a:xfrm>
            <a:off x="10338308" y="4345659"/>
            <a:ext cx="681589" cy="65501"/>
            <a:chOff x="8086496" y="4573824"/>
            <a:chExt cx="1293055" cy="124264"/>
          </a:xfrm>
        </p:grpSpPr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0EB6964F-DA4B-4AD5-B44F-E4219D0C5D01}"/>
                </a:ext>
              </a:extLst>
            </p:cNvPr>
            <p:cNvSpPr/>
            <p:nvPr/>
          </p:nvSpPr>
          <p:spPr>
            <a:xfrm rot="10800000">
              <a:off x="808649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CBC44115-3F98-4E7A-830D-1F81A734886E}"/>
                </a:ext>
              </a:extLst>
            </p:cNvPr>
            <p:cNvSpPr/>
            <p:nvPr/>
          </p:nvSpPr>
          <p:spPr>
            <a:xfrm rot="10800000">
              <a:off x="839637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80F65C55-3E19-4C3B-8045-D7C45E571FA7}"/>
                </a:ext>
              </a:extLst>
            </p:cNvPr>
            <p:cNvSpPr/>
            <p:nvPr/>
          </p:nvSpPr>
          <p:spPr>
            <a:xfrm rot="10800000">
              <a:off x="870625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05E72EC6-4B12-47FC-B068-04A8B373C357}"/>
                </a:ext>
              </a:extLst>
            </p:cNvPr>
            <p:cNvSpPr/>
            <p:nvPr/>
          </p:nvSpPr>
          <p:spPr>
            <a:xfrm rot="10800000">
              <a:off x="901613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53AD91B3-EBEF-4D43-B731-CE080093D084}"/>
              </a:ext>
            </a:extLst>
          </p:cNvPr>
          <p:cNvSpPr txBox="1"/>
          <p:nvPr/>
        </p:nvSpPr>
        <p:spPr>
          <a:xfrm>
            <a:off x="8020673" y="4460408"/>
            <a:ext cx="3496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00" dirty="0">
                <a:solidFill>
                  <a:srgbClr val="E32E3B"/>
                </a:solidFill>
                <a:latin typeface="Impact" panose="020B0806030902050204" pitchFamily="34" charset="0"/>
              </a:rPr>
              <a:t>THE PAPER CONCLUDES</a:t>
            </a:r>
            <a:endParaRPr lang="zh-CN" altLang="en-US" sz="1600" spc="300" dirty="0">
              <a:solidFill>
                <a:srgbClr val="E32E3B"/>
              </a:solidFill>
              <a:latin typeface="Impact" panose="020B0806030902050204" pitchFamily="34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DE5A028-22FD-4A8B-A930-45248D6B9687}"/>
              </a:ext>
            </a:extLst>
          </p:cNvPr>
          <p:cNvGrpSpPr/>
          <p:nvPr/>
        </p:nvGrpSpPr>
        <p:grpSpPr>
          <a:xfrm>
            <a:off x="-1" y="-681562"/>
            <a:ext cx="6078855" cy="578743"/>
            <a:chOff x="1741458" y="947881"/>
            <a:chExt cx="6078855" cy="578743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7C87178D-E6AF-4914-82E3-8B1DAC8DA469}"/>
                </a:ext>
              </a:extLst>
            </p:cNvPr>
            <p:cNvSpPr/>
            <p:nvPr/>
          </p:nvSpPr>
          <p:spPr>
            <a:xfrm>
              <a:off x="1741458" y="947881"/>
              <a:ext cx="6078855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author-sign_73319">
              <a:extLst>
                <a:ext uri="{FF2B5EF4-FFF2-40B4-BE49-F238E27FC236}">
                  <a16:creationId xmlns:a16="http://schemas.microsoft.com/office/drawing/2014/main" id="{C3E1789E-1375-434E-BAA2-8491E48DAC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242306E-A998-436A-B09A-831884809E4D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8632F09-4925-4518-AB25-45ADD05A41A0}"/>
                </a:ext>
              </a:extLst>
            </p:cNvPr>
            <p:cNvSpPr txBox="1"/>
            <p:nvPr/>
          </p:nvSpPr>
          <p:spPr>
            <a:xfrm>
              <a:off x="2578876" y="1083363"/>
              <a:ext cx="524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选中曲线☞鼠标左键拖拉小圆点☞即可拉长曲线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9CAEE79-20CE-47FC-907C-441F2C87ABFC}"/>
              </a:ext>
            </a:extLst>
          </p:cNvPr>
          <p:cNvGrpSpPr/>
          <p:nvPr/>
        </p:nvGrpSpPr>
        <p:grpSpPr>
          <a:xfrm>
            <a:off x="6373899" y="-681562"/>
            <a:ext cx="6078855" cy="578743"/>
            <a:chOff x="1741458" y="947881"/>
            <a:chExt cx="6078855" cy="578743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6D69262C-DC47-4CFB-B7B9-5AA01554BC3E}"/>
                </a:ext>
              </a:extLst>
            </p:cNvPr>
            <p:cNvSpPr/>
            <p:nvPr/>
          </p:nvSpPr>
          <p:spPr>
            <a:xfrm>
              <a:off x="1741458" y="947881"/>
              <a:ext cx="575722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author-sign_73319">
              <a:extLst>
                <a:ext uri="{FF2B5EF4-FFF2-40B4-BE49-F238E27FC236}">
                  <a16:creationId xmlns:a16="http://schemas.microsoft.com/office/drawing/2014/main" id="{0A48DDBB-CC33-4B29-B851-C152282084C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BD6D34D-EB72-4A67-AF33-1E062FEF9FED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31D1207-55D1-4352-ADCA-230F007AB1E9}"/>
                </a:ext>
              </a:extLst>
            </p:cNvPr>
            <p:cNvSpPr txBox="1"/>
            <p:nvPr/>
          </p:nvSpPr>
          <p:spPr>
            <a:xfrm>
              <a:off x="2578876" y="1083363"/>
              <a:ext cx="524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选中图标☞按</a:t>
              </a:r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Ctrl+Shift+G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☞即可取消全选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011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48B4AA0-C9BD-4351-8A45-6971EF8C3980}"/>
              </a:ext>
            </a:extLst>
          </p:cNvPr>
          <p:cNvSpPr txBox="1"/>
          <p:nvPr/>
        </p:nvSpPr>
        <p:spPr>
          <a:xfrm>
            <a:off x="837416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个人介绍版式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951EAA55-3E47-485C-B01B-44DB865D5263}"/>
              </a:ext>
            </a:extLst>
          </p:cNvPr>
          <p:cNvSpPr/>
          <p:nvPr/>
        </p:nvSpPr>
        <p:spPr>
          <a:xfrm>
            <a:off x="1112278" y="2091338"/>
            <a:ext cx="9388951" cy="22876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2B05744-7F2B-4A2B-A475-67C3A45EE84F}"/>
              </a:ext>
            </a:extLst>
          </p:cNvPr>
          <p:cNvSpPr/>
          <p:nvPr/>
        </p:nvSpPr>
        <p:spPr>
          <a:xfrm>
            <a:off x="405745" y="2098264"/>
            <a:ext cx="2274048" cy="2274046"/>
          </a:xfrm>
          <a:prstGeom prst="ellipse">
            <a:avLst/>
          </a:prstGeom>
          <a:blipFill dpi="0" rotWithShape="1">
            <a:blip r:embed="rId2"/>
            <a:srcRect/>
            <a:tile tx="0" ty="-260350" sx="100000" sy="100000" flip="none" algn="t"/>
          </a:blipFill>
          <a:ln w="19050">
            <a:solidFill>
              <a:srgbClr val="E33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D5C2BE4-A348-4D2B-B458-496090B0E67D}"/>
              </a:ext>
            </a:extLst>
          </p:cNvPr>
          <p:cNvGrpSpPr/>
          <p:nvPr/>
        </p:nvGrpSpPr>
        <p:grpSpPr>
          <a:xfrm>
            <a:off x="2679793" y="2332656"/>
            <a:ext cx="7505930" cy="1731164"/>
            <a:chOff x="2020030" y="2332656"/>
            <a:chExt cx="7505930" cy="173116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91489A8-9F9C-4916-BB22-BEADA6F7C1E1}"/>
                </a:ext>
              </a:extLst>
            </p:cNvPr>
            <p:cNvSpPr txBox="1"/>
            <p:nvPr/>
          </p:nvSpPr>
          <p:spPr>
            <a:xfrm>
              <a:off x="2020030" y="2332656"/>
              <a:ext cx="46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♂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4E3647F-A039-455D-88D3-BE7BC5884429}"/>
                </a:ext>
              </a:extLst>
            </p:cNvPr>
            <p:cNvGrpSpPr/>
            <p:nvPr/>
          </p:nvGrpSpPr>
          <p:grpSpPr>
            <a:xfrm>
              <a:off x="2276764" y="2349947"/>
              <a:ext cx="7249196" cy="1713873"/>
              <a:chOff x="2276764" y="2349947"/>
              <a:chExt cx="7249196" cy="1713873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ECE5423-63A4-4285-BA4B-49B2A868B5A2}"/>
                  </a:ext>
                </a:extLst>
              </p:cNvPr>
              <p:cNvSpPr txBox="1"/>
              <p:nvPr/>
            </p:nvSpPr>
            <p:spPr>
              <a:xfrm>
                <a:off x="2276764" y="2905361"/>
                <a:ext cx="7249196" cy="115845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400" spc="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600" spc="130" dirty="0">
                    <a:solidFill>
                      <a:schemeClr val="bg1">
                        <a:lumMod val="50000"/>
                      </a:schemeClr>
                    </a:solidFill>
                  </a:rPr>
                  <a:t>学校馆藏文献每年增加</a:t>
                </a:r>
                <a:r>
                  <a:rPr lang="en-US" altLang="zh-CN" sz="1600" spc="130" dirty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r>
                  <a:rPr lang="zh-CN" altLang="en-US" sz="1600" spc="130" dirty="0">
                    <a:solidFill>
                      <a:schemeClr val="bg1">
                        <a:lumMod val="50000"/>
                      </a:schemeClr>
                    </a:solidFill>
                  </a:rPr>
                  <a:t>万册、订购中外文现刊及报纸</a:t>
                </a:r>
                <a:r>
                  <a:rPr lang="en-US" altLang="zh-CN" sz="1600" spc="130" dirty="0">
                    <a:solidFill>
                      <a:schemeClr val="bg1">
                        <a:lumMod val="50000"/>
                      </a:schemeClr>
                    </a:solidFill>
                  </a:rPr>
                  <a:t>1000</a:t>
                </a:r>
                <a:r>
                  <a:rPr lang="zh-CN" altLang="en-US" sz="1600" spc="130" dirty="0">
                    <a:solidFill>
                      <a:schemeClr val="bg1">
                        <a:lumMod val="50000"/>
                      </a:schemeClr>
                    </a:solidFill>
                  </a:rPr>
                  <a:t>余种。引进了</a:t>
                </a:r>
                <a:r>
                  <a:rPr lang="en-US" altLang="zh-CN" sz="1600" spc="130" dirty="0">
                    <a:solidFill>
                      <a:schemeClr val="bg1">
                        <a:lumMod val="50000"/>
                      </a:schemeClr>
                    </a:solidFill>
                  </a:rPr>
                  <a:t>CNKI</a:t>
                </a:r>
                <a:r>
                  <a:rPr lang="zh-CN" altLang="en-US" sz="1600" spc="130" dirty="0">
                    <a:solidFill>
                      <a:schemeClr val="bg1">
                        <a:lumMod val="50000"/>
                      </a:schemeClr>
                    </a:solidFill>
                  </a:rPr>
                  <a:t>数据库、读秀数据库、超星电子图书数据库、方正</a:t>
                </a:r>
                <a:r>
                  <a:rPr lang="en-US" altLang="zh-CN" sz="1600" spc="130" dirty="0" err="1">
                    <a:solidFill>
                      <a:schemeClr val="bg1">
                        <a:lumMod val="50000"/>
                      </a:schemeClr>
                    </a:solidFill>
                  </a:rPr>
                  <a:t>Apabi</a:t>
                </a:r>
                <a:r>
                  <a:rPr lang="zh-CN" altLang="en-US" sz="1600" spc="130" dirty="0">
                    <a:solidFill>
                      <a:schemeClr val="bg1">
                        <a:lumMod val="50000"/>
                      </a:schemeClr>
                    </a:solidFill>
                  </a:rPr>
                  <a:t>电子图书、新东方多媒体等</a:t>
                </a:r>
                <a:r>
                  <a:rPr lang="en-US" altLang="zh-CN" sz="1600" spc="130" dirty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r>
                  <a:rPr lang="zh-CN" altLang="en-US" sz="1600" spc="130" dirty="0">
                    <a:solidFill>
                      <a:schemeClr val="bg1">
                        <a:lumMod val="50000"/>
                      </a:schemeClr>
                    </a:solidFill>
                  </a:rPr>
                  <a:t>余种数据库</a:t>
                </a:r>
                <a:endParaRPr lang="en-US" altLang="zh-CN" sz="1600" spc="13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ADC73AF-CBD9-4B9C-9415-E86DE5FDACE9}"/>
                  </a:ext>
                </a:extLst>
              </p:cNvPr>
              <p:cNvSpPr txBox="1"/>
              <p:nvPr/>
            </p:nvSpPr>
            <p:spPr>
              <a:xfrm>
                <a:off x="2287817" y="2349947"/>
                <a:ext cx="36024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spc="1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人物名字</a:t>
                </a:r>
              </a:p>
            </p:txBody>
          </p: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8B4E7317-AD7E-4551-9335-83CDE088AD97}"/>
                  </a:ext>
                </a:extLst>
              </p:cNvPr>
              <p:cNvSpPr/>
              <p:nvPr/>
            </p:nvSpPr>
            <p:spPr>
              <a:xfrm>
                <a:off x="2369154" y="2777225"/>
                <a:ext cx="252000" cy="25632"/>
              </a:xfrm>
              <a:prstGeom prst="roundRect">
                <a:avLst>
                  <a:gd name="adj" fmla="val 25485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4697616-F971-47F0-94E5-F9F42F43E93C}"/>
              </a:ext>
            </a:extLst>
          </p:cNvPr>
          <p:cNvGrpSpPr/>
          <p:nvPr/>
        </p:nvGrpSpPr>
        <p:grpSpPr>
          <a:xfrm>
            <a:off x="9819640" y="4676510"/>
            <a:ext cx="681589" cy="65501"/>
            <a:chOff x="8086496" y="4573824"/>
            <a:chExt cx="1293055" cy="124264"/>
          </a:xfrm>
        </p:grpSpPr>
        <p:sp>
          <p:nvSpPr>
            <p:cNvPr id="53" name="等腰三角形 52">
              <a:extLst>
                <a:ext uri="{FF2B5EF4-FFF2-40B4-BE49-F238E27FC236}">
                  <a16:creationId xmlns:a16="http://schemas.microsoft.com/office/drawing/2014/main" id="{B27A8D40-3861-4170-A5DE-4C52FCF2CA64}"/>
                </a:ext>
              </a:extLst>
            </p:cNvPr>
            <p:cNvSpPr/>
            <p:nvPr/>
          </p:nvSpPr>
          <p:spPr>
            <a:xfrm rot="10800000">
              <a:off x="808649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1D2AE5A3-419E-4BCF-81F5-877AD2A4DE2C}"/>
                </a:ext>
              </a:extLst>
            </p:cNvPr>
            <p:cNvSpPr/>
            <p:nvPr/>
          </p:nvSpPr>
          <p:spPr>
            <a:xfrm rot="10800000">
              <a:off x="839637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EE8DB9E0-74D0-4F1B-86A6-8BD1F158A037}"/>
                </a:ext>
              </a:extLst>
            </p:cNvPr>
            <p:cNvSpPr/>
            <p:nvPr/>
          </p:nvSpPr>
          <p:spPr>
            <a:xfrm rot="10800000">
              <a:off x="870625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CCD17978-F88F-4FFF-91E5-4A4D992B8F5E}"/>
                </a:ext>
              </a:extLst>
            </p:cNvPr>
            <p:cNvSpPr/>
            <p:nvPr/>
          </p:nvSpPr>
          <p:spPr>
            <a:xfrm rot="10800000">
              <a:off x="901613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9E7BA5-7ABC-483B-A029-C23B88161E2A}"/>
              </a:ext>
            </a:extLst>
          </p:cNvPr>
          <p:cNvGrpSpPr/>
          <p:nvPr/>
        </p:nvGrpSpPr>
        <p:grpSpPr>
          <a:xfrm>
            <a:off x="-1" y="-681562"/>
            <a:ext cx="10488614" cy="578743"/>
            <a:chOff x="1741458" y="947881"/>
            <a:chExt cx="10488614" cy="578743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FC3057D-5C21-4A0B-9D68-ECA55067CC98}"/>
                </a:ext>
              </a:extLst>
            </p:cNvPr>
            <p:cNvSpPr/>
            <p:nvPr/>
          </p:nvSpPr>
          <p:spPr>
            <a:xfrm>
              <a:off x="1741458" y="947881"/>
              <a:ext cx="10396278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author-sign_73319">
              <a:extLst>
                <a:ext uri="{FF2B5EF4-FFF2-40B4-BE49-F238E27FC236}">
                  <a16:creationId xmlns:a16="http://schemas.microsoft.com/office/drawing/2014/main" id="{459AD6C8-EA91-40BF-876A-6B1EF02B96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679138-8441-4481-BB61-37220F4CE711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44894E0-A864-4014-878D-E97B518F003F}"/>
                </a:ext>
              </a:extLst>
            </p:cNvPr>
            <p:cNvSpPr txBox="1"/>
            <p:nvPr/>
          </p:nvSpPr>
          <p:spPr>
            <a:xfrm>
              <a:off x="2578875" y="1083363"/>
              <a:ext cx="9651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选中头像☞鼠标右键设置图片格式☞填充图片或纹理填充☞文件插入图片☞即可更改头像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55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48B4AA0-C9BD-4351-8A45-6971EF8C3980}"/>
              </a:ext>
            </a:extLst>
          </p:cNvPr>
          <p:cNvSpPr txBox="1"/>
          <p:nvPr/>
        </p:nvSpPr>
        <p:spPr>
          <a:xfrm>
            <a:off x="837416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两人介绍版式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D35D96F3-70D8-4754-B3B3-754E3BA2E8CF}"/>
              </a:ext>
            </a:extLst>
          </p:cNvPr>
          <p:cNvSpPr/>
          <p:nvPr/>
        </p:nvSpPr>
        <p:spPr>
          <a:xfrm>
            <a:off x="405745" y="1544344"/>
            <a:ext cx="6745661" cy="16064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28E9392-28E7-4CDE-9F2D-165F39DC72A8}"/>
              </a:ext>
            </a:extLst>
          </p:cNvPr>
          <p:cNvSpPr txBox="1"/>
          <p:nvPr/>
        </p:nvSpPr>
        <p:spPr>
          <a:xfrm>
            <a:off x="1539375" y="1713809"/>
            <a:ext cx="32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5438239-7CDA-426D-A75C-08FE840CB564}"/>
              </a:ext>
            </a:extLst>
          </p:cNvPr>
          <p:cNvSpPr txBox="1"/>
          <p:nvPr/>
        </p:nvSpPr>
        <p:spPr>
          <a:xfrm>
            <a:off x="1776745" y="2115991"/>
            <a:ext cx="4939809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数据库。</a:t>
            </a:r>
            <a:endParaRPr lang="en-US" altLang="zh-CN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5C2962D-3BDC-4084-A5B4-FD0FFBA1D4EC}"/>
              </a:ext>
            </a:extLst>
          </p:cNvPr>
          <p:cNvSpPr txBox="1"/>
          <p:nvPr/>
        </p:nvSpPr>
        <p:spPr>
          <a:xfrm>
            <a:off x="1784507" y="1725952"/>
            <a:ext cx="252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人物名字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60B283AD-E542-44DD-B724-EB41C0B645FF}"/>
              </a:ext>
            </a:extLst>
          </p:cNvPr>
          <p:cNvSpPr/>
          <p:nvPr/>
        </p:nvSpPr>
        <p:spPr>
          <a:xfrm>
            <a:off x="1884435" y="2097356"/>
            <a:ext cx="216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566F8F28-0E63-4C78-9974-37D923AD25A2}"/>
              </a:ext>
            </a:extLst>
          </p:cNvPr>
          <p:cNvSpPr/>
          <p:nvPr/>
        </p:nvSpPr>
        <p:spPr>
          <a:xfrm flipH="1">
            <a:off x="4773238" y="3634554"/>
            <a:ext cx="6745661" cy="16064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9703AD8-A54A-4E50-9B51-DDA3128FDC16}"/>
              </a:ext>
            </a:extLst>
          </p:cNvPr>
          <p:cNvSpPr txBox="1"/>
          <p:nvPr/>
        </p:nvSpPr>
        <p:spPr>
          <a:xfrm rot="10800000" flipH="1">
            <a:off x="10071073" y="3804019"/>
            <a:ext cx="32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♂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D9C5B88-9A45-4045-9948-82A36422A4F3}"/>
              </a:ext>
            </a:extLst>
          </p:cNvPr>
          <p:cNvSpPr txBox="1"/>
          <p:nvPr/>
        </p:nvSpPr>
        <p:spPr>
          <a:xfrm flipH="1">
            <a:off x="5175504" y="4206201"/>
            <a:ext cx="4987420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数据库。</a:t>
            </a:r>
            <a:endParaRPr lang="en-US" altLang="zh-CN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238D444-9FF5-47D2-ADEE-A34AD94EAB1E}"/>
              </a:ext>
            </a:extLst>
          </p:cNvPr>
          <p:cNvSpPr txBox="1"/>
          <p:nvPr/>
        </p:nvSpPr>
        <p:spPr>
          <a:xfrm flipH="1">
            <a:off x="7625322" y="3816162"/>
            <a:ext cx="252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人物名字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69BD8A8-8BA7-4B4E-B544-D4559CD95438}"/>
              </a:ext>
            </a:extLst>
          </p:cNvPr>
          <p:cNvSpPr/>
          <p:nvPr/>
        </p:nvSpPr>
        <p:spPr>
          <a:xfrm flipH="1">
            <a:off x="9839234" y="4187566"/>
            <a:ext cx="216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02EDF4E-CDD7-4137-8EBB-13607B2B8FCB}"/>
              </a:ext>
            </a:extLst>
          </p:cNvPr>
          <p:cNvSpPr/>
          <p:nvPr/>
        </p:nvSpPr>
        <p:spPr>
          <a:xfrm>
            <a:off x="10296349" y="3828411"/>
            <a:ext cx="1089124" cy="1089123"/>
          </a:xfrm>
          <a:prstGeom prst="ellipse">
            <a:avLst/>
          </a:prstGeom>
          <a:blipFill dpi="0" rotWithShape="1">
            <a:blip r:embed="rId2"/>
            <a:srcRect/>
            <a:tile tx="-381000" ty="908050" sx="70000" sy="70000" flip="none" algn="ctr"/>
          </a:blipFill>
          <a:ln w="12700">
            <a:solidFill>
              <a:srgbClr val="E33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BA4BFAD-FF5A-45B5-95FB-AE0E189779A9}"/>
              </a:ext>
            </a:extLst>
          </p:cNvPr>
          <p:cNvSpPr/>
          <p:nvPr/>
        </p:nvSpPr>
        <p:spPr>
          <a:xfrm>
            <a:off x="490140" y="1741228"/>
            <a:ext cx="1089125" cy="1089124"/>
          </a:xfrm>
          <a:prstGeom prst="ellipse">
            <a:avLst/>
          </a:prstGeom>
          <a:blipFill dpi="0" rotWithShape="1">
            <a:blip r:embed="rId3"/>
            <a:srcRect/>
            <a:tile tx="0" ty="-196850" sx="60000" sy="60000" flip="none" algn="t"/>
          </a:blipFill>
          <a:ln w="12700">
            <a:solidFill>
              <a:srgbClr val="E33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63159DE-ED2B-4725-91C9-671D0CC26081}"/>
              </a:ext>
            </a:extLst>
          </p:cNvPr>
          <p:cNvGrpSpPr/>
          <p:nvPr/>
        </p:nvGrpSpPr>
        <p:grpSpPr>
          <a:xfrm>
            <a:off x="-1" y="-681562"/>
            <a:ext cx="10488614" cy="578743"/>
            <a:chOff x="1741458" y="947881"/>
            <a:chExt cx="10488614" cy="578743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5CBED07-4C7E-436D-A56F-1B9F9B6D9B51}"/>
                </a:ext>
              </a:extLst>
            </p:cNvPr>
            <p:cNvSpPr/>
            <p:nvPr/>
          </p:nvSpPr>
          <p:spPr>
            <a:xfrm>
              <a:off x="1741458" y="947881"/>
              <a:ext cx="10396278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author-sign_73319">
              <a:extLst>
                <a:ext uri="{FF2B5EF4-FFF2-40B4-BE49-F238E27FC236}">
                  <a16:creationId xmlns:a16="http://schemas.microsoft.com/office/drawing/2014/main" id="{89B639F0-3958-4CC9-A188-B97051E50D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B35F021-D311-416A-9D0C-BB5A58FA4F68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DDDB9C0-0AEE-4F9C-87DD-5A81F1C1A672}"/>
                </a:ext>
              </a:extLst>
            </p:cNvPr>
            <p:cNvSpPr txBox="1"/>
            <p:nvPr/>
          </p:nvSpPr>
          <p:spPr>
            <a:xfrm>
              <a:off x="2578875" y="1083363"/>
              <a:ext cx="9651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选中头像☞鼠标右键设置图片格式☞填充图片或纹理填充☞文件插入图片☞即可更改头像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806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48B4AA0-C9BD-4351-8A45-6971EF8C3980}"/>
              </a:ext>
            </a:extLst>
          </p:cNvPr>
          <p:cNvSpPr txBox="1"/>
          <p:nvPr/>
        </p:nvSpPr>
        <p:spPr>
          <a:xfrm>
            <a:off x="83089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四人介绍版式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2808ED5-884C-4418-873B-40F7FE3FFAAE}"/>
              </a:ext>
            </a:extLst>
          </p:cNvPr>
          <p:cNvSpPr/>
          <p:nvPr/>
        </p:nvSpPr>
        <p:spPr>
          <a:xfrm>
            <a:off x="794456" y="1377434"/>
            <a:ext cx="5113020" cy="18799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1270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42D8846-A9CD-4A35-9264-E8A641644AD6}"/>
              </a:ext>
            </a:extLst>
          </p:cNvPr>
          <p:cNvSpPr/>
          <p:nvPr/>
        </p:nvSpPr>
        <p:spPr>
          <a:xfrm>
            <a:off x="1041798" y="1580085"/>
            <a:ext cx="926176" cy="926176"/>
          </a:xfrm>
          <a:prstGeom prst="ellipse">
            <a:avLst/>
          </a:prstGeom>
          <a:blipFill dpi="0" rotWithShape="1">
            <a:blip r:embed="rId2"/>
            <a:srcRect/>
            <a:tile tx="0" ty="139700" sx="100000" sy="100000" flip="none" algn="ctr"/>
          </a:blipFill>
          <a:ln>
            <a:solidFill>
              <a:srgbClr val="E33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6BDF15B-84FB-41BA-B60C-0890031B01CF}"/>
              </a:ext>
            </a:extLst>
          </p:cNvPr>
          <p:cNvSpPr txBox="1"/>
          <p:nvPr/>
        </p:nvSpPr>
        <p:spPr>
          <a:xfrm>
            <a:off x="1805372" y="1546900"/>
            <a:ext cx="32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♂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7354015-55C0-4B16-8F31-17B2D0E87C93}"/>
              </a:ext>
            </a:extLst>
          </p:cNvPr>
          <p:cNvSpPr txBox="1"/>
          <p:nvPr/>
        </p:nvSpPr>
        <p:spPr>
          <a:xfrm>
            <a:off x="2042742" y="1949082"/>
            <a:ext cx="3512428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数据库。</a:t>
            </a:r>
            <a:endParaRPr lang="en-US" altLang="zh-CN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3068779-C0E7-44FE-A6D9-0CCFFCE5A9DE}"/>
              </a:ext>
            </a:extLst>
          </p:cNvPr>
          <p:cNvSpPr txBox="1"/>
          <p:nvPr/>
        </p:nvSpPr>
        <p:spPr>
          <a:xfrm>
            <a:off x="2050504" y="1559043"/>
            <a:ext cx="252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人物名字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4FFA658-7C90-447F-8C58-F25BBA41F680}"/>
              </a:ext>
            </a:extLst>
          </p:cNvPr>
          <p:cNvSpPr/>
          <p:nvPr/>
        </p:nvSpPr>
        <p:spPr>
          <a:xfrm>
            <a:off x="794456" y="3704819"/>
            <a:ext cx="5113020" cy="18799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1270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526DF66-716D-4B6E-8AD2-5DAA7C8BF0E7}"/>
              </a:ext>
            </a:extLst>
          </p:cNvPr>
          <p:cNvSpPr/>
          <p:nvPr/>
        </p:nvSpPr>
        <p:spPr>
          <a:xfrm>
            <a:off x="1041798" y="3908314"/>
            <a:ext cx="926176" cy="926176"/>
          </a:xfrm>
          <a:prstGeom prst="ellipse">
            <a:avLst/>
          </a:prstGeom>
          <a:blipFill dpi="0" rotWithShape="1">
            <a:blip r:embed="rId3"/>
            <a:srcRect/>
            <a:tile tx="101600" ty="635000" sx="80000" sy="80000" flip="none" algn="ctr"/>
          </a:blipFill>
          <a:ln>
            <a:solidFill>
              <a:srgbClr val="E33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E787842-0BF9-40D9-A6C1-8583C3D2AE82}"/>
              </a:ext>
            </a:extLst>
          </p:cNvPr>
          <p:cNvSpPr txBox="1"/>
          <p:nvPr/>
        </p:nvSpPr>
        <p:spPr>
          <a:xfrm>
            <a:off x="1805372" y="3908314"/>
            <a:ext cx="34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C80FE3F-1C05-4428-BA07-CE67E435796D}"/>
              </a:ext>
            </a:extLst>
          </p:cNvPr>
          <p:cNvSpPr txBox="1"/>
          <p:nvPr/>
        </p:nvSpPr>
        <p:spPr>
          <a:xfrm>
            <a:off x="2050299" y="4302146"/>
            <a:ext cx="3564424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数据库。</a:t>
            </a:r>
            <a:endParaRPr lang="en-US" altLang="zh-CN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0E2E831-6049-4021-BF72-E00C247D5893}"/>
              </a:ext>
            </a:extLst>
          </p:cNvPr>
          <p:cNvSpPr txBox="1"/>
          <p:nvPr/>
        </p:nvSpPr>
        <p:spPr>
          <a:xfrm>
            <a:off x="2050504" y="3923703"/>
            <a:ext cx="252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人物名字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66CE187F-103A-4DC8-8175-1D1BAF1F2EF7}"/>
              </a:ext>
            </a:extLst>
          </p:cNvPr>
          <p:cNvSpPr/>
          <p:nvPr/>
        </p:nvSpPr>
        <p:spPr>
          <a:xfrm>
            <a:off x="6284524" y="1377434"/>
            <a:ext cx="5113020" cy="18799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1270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8C90EF22-AB85-45E1-B9E6-2EF2711473B9}"/>
              </a:ext>
            </a:extLst>
          </p:cNvPr>
          <p:cNvSpPr/>
          <p:nvPr/>
        </p:nvSpPr>
        <p:spPr>
          <a:xfrm>
            <a:off x="6552410" y="1580085"/>
            <a:ext cx="926176" cy="926176"/>
          </a:xfrm>
          <a:prstGeom prst="ellipse">
            <a:avLst/>
          </a:prstGeom>
          <a:blipFill dpi="0" rotWithShape="1">
            <a:blip r:embed="rId4"/>
            <a:srcRect/>
            <a:tile tx="101600" ty="139700" sx="30000" sy="30000" flip="none" algn="r"/>
          </a:blipFill>
          <a:ln>
            <a:solidFill>
              <a:srgbClr val="E33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F6294E5-03FA-48F6-BE27-4F9ED0DB26D7}"/>
              </a:ext>
            </a:extLst>
          </p:cNvPr>
          <p:cNvSpPr txBox="1"/>
          <p:nvPr/>
        </p:nvSpPr>
        <p:spPr>
          <a:xfrm>
            <a:off x="7305494" y="1546900"/>
            <a:ext cx="47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♀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2D670F8-ACE1-455E-BC8D-58EBD40CC669}"/>
              </a:ext>
            </a:extLst>
          </p:cNvPr>
          <p:cNvSpPr txBox="1"/>
          <p:nvPr/>
        </p:nvSpPr>
        <p:spPr>
          <a:xfrm>
            <a:off x="7524307" y="1949082"/>
            <a:ext cx="3547554" cy="10252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数据库。</a:t>
            </a:r>
            <a:endParaRPr lang="en-US" altLang="zh-CN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994F351-D8B4-4652-A92D-832D13547F93}"/>
              </a:ext>
            </a:extLst>
          </p:cNvPr>
          <p:cNvSpPr txBox="1"/>
          <p:nvPr/>
        </p:nvSpPr>
        <p:spPr>
          <a:xfrm>
            <a:off x="7544781" y="1559043"/>
            <a:ext cx="252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人物名字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F7EB5246-7E3A-4455-9F4B-7480E286EC9D}"/>
              </a:ext>
            </a:extLst>
          </p:cNvPr>
          <p:cNvSpPr/>
          <p:nvPr/>
        </p:nvSpPr>
        <p:spPr>
          <a:xfrm>
            <a:off x="6284524" y="3704819"/>
            <a:ext cx="5113020" cy="18799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1270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7E32FAF6-0C0F-465B-9019-EE1BA749EB45}"/>
              </a:ext>
            </a:extLst>
          </p:cNvPr>
          <p:cNvSpPr/>
          <p:nvPr/>
        </p:nvSpPr>
        <p:spPr>
          <a:xfrm>
            <a:off x="6552410" y="3908314"/>
            <a:ext cx="926176" cy="926176"/>
          </a:xfrm>
          <a:prstGeom prst="ellipse">
            <a:avLst/>
          </a:prstGeom>
          <a:blipFill dpi="0" rotWithShape="1">
            <a:blip r:embed="rId5"/>
            <a:srcRect/>
            <a:tile tx="63500" ty="190500" sx="30000" sy="30000" flip="none" algn="ctr"/>
          </a:blipFill>
          <a:ln>
            <a:solidFill>
              <a:srgbClr val="E33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C04F727-B090-4D45-9773-BA59D4BC9516}"/>
              </a:ext>
            </a:extLst>
          </p:cNvPr>
          <p:cNvSpPr txBox="1"/>
          <p:nvPr/>
        </p:nvSpPr>
        <p:spPr>
          <a:xfrm>
            <a:off x="7305494" y="3908314"/>
            <a:ext cx="47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♀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19A2F0C-3D18-4786-9E26-3BBC1546B709}"/>
              </a:ext>
            </a:extLst>
          </p:cNvPr>
          <p:cNvSpPr txBox="1"/>
          <p:nvPr/>
        </p:nvSpPr>
        <p:spPr>
          <a:xfrm>
            <a:off x="7524307" y="4302146"/>
            <a:ext cx="3547554" cy="10252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pc="130" dirty="0">
                <a:solidFill>
                  <a:schemeClr val="bg1">
                    <a:lumMod val="50000"/>
                  </a:schemeClr>
                </a:solidFill>
              </a:rPr>
              <a:t>数据库。</a:t>
            </a:r>
            <a:endParaRPr lang="en-US" altLang="zh-CN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31ECA85-1516-4A2F-902F-78DF8477F0FE}"/>
              </a:ext>
            </a:extLst>
          </p:cNvPr>
          <p:cNvSpPr txBox="1"/>
          <p:nvPr/>
        </p:nvSpPr>
        <p:spPr>
          <a:xfrm>
            <a:off x="7544781" y="3923703"/>
            <a:ext cx="252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人物名字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AC497F85-B126-4A34-BA0F-42774A8E2AAC}"/>
              </a:ext>
            </a:extLst>
          </p:cNvPr>
          <p:cNvSpPr/>
          <p:nvPr/>
        </p:nvSpPr>
        <p:spPr>
          <a:xfrm>
            <a:off x="2150432" y="1930447"/>
            <a:ext cx="216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00E95D6-DBB6-44AA-868E-D3BD02ED5FA0}"/>
              </a:ext>
            </a:extLst>
          </p:cNvPr>
          <p:cNvSpPr/>
          <p:nvPr/>
        </p:nvSpPr>
        <p:spPr>
          <a:xfrm>
            <a:off x="7638472" y="1930447"/>
            <a:ext cx="216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5F9AF7BB-97A0-4718-858F-EB4C8345F130}"/>
              </a:ext>
            </a:extLst>
          </p:cNvPr>
          <p:cNvSpPr/>
          <p:nvPr/>
        </p:nvSpPr>
        <p:spPr>
          <a:xfrm>
            <a:off x="2149566" y="4284146"/>
            <a:ext cx="216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8B369D00-6D36-490A-BF32-6D90B746D694}"/>
              </a:ext>
            </a:extLst>
          </p:cNvPr>
          <p:cNvSpPr/>
          <p:nvPr/>
        </p:nvSpPr>
        <p:spPr>
          <a:xfrm>
            <a:off x="7638472" y="4284146"/>
            <a:ext cx="216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0624E4F-0823-4272-83BC-72A376A92D15}"/>
              </a:ext>
            </a:extLst>
          </p:cNvPr>
          <p:cNvGrpSpPr/>
          <p:nvPr/>
        </p:nvGrpSpPr>
        <p:grpSpPr>
          <a:xfrm>
            <a:off x="-1" y="-681562"/>
            <a:ext cx="10488614" cy="578743"/>
            <a:chOff x="1741458" y="947881"/>
            <a:chExt cx="10488614" cy="578743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07F99005-756E-475F-B777-B1C3CDE18924}"/>
                </a:ext>
              </a:extLst>
            </p:cNvPr>
            <p:cNvSpPr/>
            <p:nvPr/>
          </p:nvSpPr>
          <p:spPr>
            <a:xfrm>
              <a:off x="1741458" y="947881"/>
              <a:ext cx="10396278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author-sign_73319">
              <a:extLst>
                <a:ext uri="{FF2B5EF4-FFF2-40B4-BE49-F238E27FC236}">
                  <a16:creationId xmlns:a16="http://schemas.microsoft.com/office/drawing/2014/main" id="{E8C2D91D-9EFF-4252-A4C5-CA24AC2E92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1B93455-0FC8-4D3E-BA28-1627D8960D35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68CDA67-4A88-4B11-A985-0A74B66E27BA}"/>
                </a:ext>
              </a:extLst>
            </p:cNvPr>
            <p:cNvSpPr txBox="1"/>
            <p:nvPr/>
          </p:nvSpPr>
          <p:spPr>
            <a:xfrm>
              <a:off x="2578875" y="1083363"/>
              <a:ext cx="9651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选中头像☞鼠标右键设置图片格式☞填充图片或纹理填充☞文件插入图片☞即可更改头像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09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树, 户外, 天空, 地面&#10;&#10;描述已自动生成">
            <a:extLst>
              <a:ext uri="{FF2B5EF4-FFF2-40B4-BE49-F238E27FC236}">
                <a16:creationId xmlns:a16="http://schemas.microsoft.com/office/drawing/2014/main" id="{C03B4F84-B098-4FD0-8D63-0CFF97566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2" b="20873"/>
          <a:stretch/>
        </p:blipFill>
        <p:spPr>
          <a:xfrm>
            <a:off x="419101" y="1296552"/>
            <a:ext cx="11114087" cy="418609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8B4AA0-C9BD-4351-8A45-6971EF8C3980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单图版式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8FA64DD-49D6-45E9-9236-8982CE0E4EB0}"/>
              </a:ext>
            </a:extLst>
          </p:cNvPr>
          <p:cNvSpPr/>
          <p:nvPr/>
        </p:nvSpPr>
        <p:spPr bwMode="auto">
          <a:xfrm>
            <a:off x="6985911" y="1288444"/>
            <a:ext cx="3966108" cy="420231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E7BB4DC-E470-4D4E-BFA9-05FE46F2ACA8}"/>
              </a:ext>
            </a:extLst>
          </p:cNvPr>
          <p:cNvSpPr txBox="1"/>
          <p:nvPr/>
        </p:nvSpPr>
        <p:spPr>
          <a:xfrm>
            <a:off x="7355185" y="1798691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FEA6673-C12E-4122-B92F-3740E31403EF}"/>
              </a:ext>
            </a:extLst>
          </p:cNvPr>
          <p:cNvSpPr/>
          <p:nvPr/>
        </p:nvSpPr>
        <p:spPr>
          <a:xfrm>
            <a:off x="7459602" y="2369885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B48168A-16E9-475C-9200-F5154345213A}"/>
              </a:ext>
            </a:extLst>
          </p:cNvPr>
          <p:cNvSpPr txBox="1"/>
          <p:nvPr/>
        </p:nvSpPr>
        <p:spPr>
          <a:xfrm flipH="1">
            <a:off x="7355183" y="2507260"/>
            <a:ext cx="3280159" cy="226485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数据库、读秀数据库、超星电子图书数据库、方正</a:t>
            </a:r>
            <a:r>
              <a:rPr lang="en-US" altLang="zh-CN" sz="1600" spc="130" dirty="0" err="1">
                <a:solidFill>
                  <a:schemeClr val="bg1">
                    <a:lumMod val="50000"/>
                  </a:schemeClr>
                </a:solidFill>
              </a:rPr>
              <a:t>Apabi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电子图书、新东方多媒体等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余种数据库。</a:t>
            </a:r>
            <a:endParaRPr lang="en-US" altLang="zh-CN" sz="16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A6FD2F9-E978-48B3-AD66-51038B9B92C6}"/>
              </a:ext>
            </a:extLst>
          </p:cNvPr>
          <p:cNvGrpSpPr/>
          <p:nvPr/>
        </p:nvGrpSpPr>
        <p:grpSpPr>
          <a:xfrm>
            <a:off x="0" y="-681562"/>
            <a:ext cx="6985911" cy="578743"/>
            <a:chOff x="1741459" y="947881"/>
            <a:chExt cx="6985911" cy="57874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D406D5F-0D3E-4078-92C4-16DC4B1E3C93}"/>
                </a:ext>
              </a:extLst>
            </p:cNvPr>
            <p:cNvSpPr/>
            <p:nvPr/>
          </p:nvSpPr>
          <p:spPr>
            <a:xfrm>
              <a:off x="1741459" y="947881"/>
              <a:ext cx="698591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author-sign_73319">
              <a:extLst>
                <a:ext uri="{FF2B5EF4-FFF2-40B4-BE49-F238E27FC236}">
                  <a16:creationId xmlns:a16="http://schemas.microsoft.com/office/drawing/2014/main" id="{2E2A90AA-7EAD-446F-BD58-E2643803CA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863EF04-F96A-4DA5-B27F-4111E58BEEA8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2855E91-D4C4-454A-8330-0415270BD34A}"/>
                </a:ext>
              </a:extLst>
            </p:cNvPr>
            <p:cNvSpPr txBox="1"/>
            <p:nvPr/>
          </p:nvSpPr>
          <p:spPr>
            <a:xfrm>
              <a:off x="2578876" y="1083362"/>
              <a:ext cx="6148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选中色块☞按住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Shift+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鼠标左键拖拽☞即可等比例缩放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4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DC9D0CA-7194-4082-A0C1-E8C02A9357EB}"/>
              </a:ext>
            </a:extLst>
          </p:cNvPr>
          <p:cNvSpPr/>
          <p:nvPr/>
        </p:nvSpPr>
        <p:spPr>
          <a:xfrm>
            <a:off x="4896787" y="1080274"/>
            <a:ext cx="1064453" cy="1958304"/>
          </a:xfrm>
          <a:prstGeom prst="rect">
            <a:avLst/>
          </a:prstGeom>
          <a:noFill/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F20BBDB-CF27-4197-BC66-D4BA9C90C03A}"/>
              </a:ext>
            </a:extLst>
          </p:cNvPr>
          <p:cNvSpPr/>
          <p:nvPr/>
        </p:nvSpPr>
        <p:spPr>
          <a:xfrm>
            <a:off x="419865" y="3171192"/>
            <a:ext cx="3422987" cy="220979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8B4AA0-C9BD-4351-8A45-6971EF8C3980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双图版式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8A07FFC-9431-426B-B7DA-E2AE4D0869D0}"/>
              </a:ext>
            </a:extLst>
          </p:cNvPr>
          <p:cNvSpPr/>
          <p:nvPr/>
        </p:nvSpPr>
        <p:spPr>
          <a:xfrm>
            <a:off x="554878" y="3041451"/>
            <a:ext cx="3422987" cy="2209798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ctr"/>
          </a:blip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A8B2E7B4-B9A0-4DEB-9E43-3A3790768AE3}"/>
              </a:ext>
            </a:extLst>
          </p:cNvPr>
          <p:cNvSpPr/>
          <p:nvPr/>
        </p:nvSpPr>
        <p:spPr>
          <a:xfrm>
            <a:off x="1613920" y="1197411"/>
            <a:ext cx="4192745" cy="2339539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tile tx="0" ty="0" sx="100000" sy="100000" flip="none" algn="ctr"/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ECCA38E-1060-4E03-8D29-63D07A4E5CFA}"/>
              </a:ext>
            </a:extLst>
          </p:cNvPr>
          <p:cNvGrpSpPr/>
          <p:nvPr/>
        </p:nvGrpSpPr>
        <p:grpSpPr>
          <a:xfrm>
            <a:off x="0" y="-681562"/>
            <a:ext cx="7833360" cy="578743"/>
            <a:chOff x="1741459" y="947881"/>
            <a:chExt cx="7833360" cy="578743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2D3FD421-93D4-477A-8BD4-9D58FD19381C}"/>
                </a:ext>
              </a:extLst>
            </p:cNvPr>
            <p:cNvSpPr/>
            <p:nvPr/>
          </p:nvSpPr>
          <p:spPr>
            <a:xfrm>
              <a:off x="1741459" y="947881"/>
              <a:ext cx="783336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author-sign_73319">
              <a:extLst>
                <a:ext uri="{FF2B5EF4-FFF2-40B4-BE49-F238E27FC236}">
                  <a16:creationId xmlns:a16="http://schemas.microsoft.com/office/drawing/2014/main" id="{1CA37F3B-2745-47C9-AEDF-12D1BDE6A3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96699A5-BB2C-4CFA-819F-DFF3A5FFB35D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79080A5-2246-4719-92F3-83D2D503D137}"/>
                </a:ext>
              </a:extLst>
            </p:cNvPr>
            <p:cNvSpPr txBox="1"/>
            <p:nvPr/>
          </p:nvSpPr>
          <p:spPr>
            <a:xfrm>
              <a:off x="2578876" y="1083362"/>
              <a:ext cx="6898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选中图片☞鼠标左键水平拖拉端部圆点☞即可调整图片角部曲度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D16E8B25-F5AA-4E74-9AEB-1FE9CA9CD024}"/>
              </a:ext>
            </a:extLst>
          </p:cNvPr>
          <p:cNvSpPr txBox="1"/>
          <p:nvPr/>
        </p:nvSpPr>
        <p:spPr>
          <a:xfrm flipH="1">
            <a:off x="4763236" y="4680414"/>
            <a:ext cx="6163264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数据库、读秀数据库。</a:t>
            </a:r>
            <a:endParaRPr lang="en-US" altLang="zh-CN" sz="14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75BD935-A484-44D9-83BF-D474858C60A5}"/>
              </a:ext>
            </a:extLst>
          </p:cNvPr>
          <p:cNvGrpSpPr/>
          <p:nvPr/>
        </p:nvGrpSpPr>
        <p:grpSpPr>
          <a:xfrm>
            <a:off x="4839311" y="4059885"/>
            <a:ext cx="2066945" cy="405467"/>
            <a:chOff x="420481" y="4630275"/>
            <a:chExt cx="2066945" cy="405467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12879FE-BAFE-4C6E-9AA4-4F9564105F92}"/>
                </a:ext>
              </a:extLst>
            </p:cNvPr>
            <p:cNvSpPr/>
            <p:nvPr/>
          </p:nvSpPr>
          <p:spPr bwMode="auto">
            <a:xfrm flipH="1">
              <a:off x="436170" y="4630275"/>
              <a:ext cx="2035566" cy="403209"/>
            </a:xfrm>
            <a:prstGeom prst="roundRect">
              <a:avLst>
                <a:gd name="adj" fmla="val 22973"/>
              </a:avLst>
            </a:prstGeom>
            <a:noFill/>
            <a:ln w="12700"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42D85A-91AC-4825-B707-983DE06264FA}"/>
                </a:ext>
              </a:extLst>
            </p:cNvPr>
            <p:cNvSpPr txBox="1"/>
            <p:nvPr/>
          </p:nvSpPr>
          <p:spPr>
            <a:xfrm flipH="1">
              <a:off x="420481" y="4666410"/>
              <a:ext cx="2066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输入你的标题</a:t>
              </a:r>
            </a:p>
          </p:txBody>
        </p:sp>
      </p:grp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3B1E4367-F9DC-4D84-A014-5E84CAA6966D}"/>
              </a:ext>
            </a:extLst>
          </p:cNvPr>
          <p:cNvSpPr/>
          <p:nvPr/>
        </p:nvSpPr>
        <p:spPr>
          <a:xfrm rot="10800000">
            <a:off x="4850423" y="4548884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DF2C2323-2BBA-4121-A3DC-F028AEED2A45}"/>
              </a:ext>
            </a:extLst>
          </p:cNvPr>
          <p:cNvSpPr/>
          <p:nvPr/>
        </p:nvSpPr>
        <p:spPr>
          <a:xfrm rot="10800000">
            <a:off x="4850423" y="4582489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BDCE2C-BA67-45D4-A0BB-EC72FCA49346}"/>
              </a:ext>
            </a:extLst>
          </p:cNvPr>
          <p:cNvSpPr txBox="1"/>
          <p:nvPr/>
        </p:nvSpPr>
        <p:spPr>
          <a:xfrm flipH="1">
            <a:off x="6451669" y="2338002"/>
            <a:ext cx="5253523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数据库、读秀数据库。</a:t>
            </a:r>
            <a:endParaRPr lang="en-US" altLang="zh-CN" sz="14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FB0F8FE-49A8-4A88-88A8-BF4436EE7D32}"/>
              </a:ext>
            </a:extLst>
          </p:cNvPr>
          <p:cNvGrpSpPr/>
          <p:nvPr/>
        </p:nvGrpSpPr>
        <p:grpSpPr>
          <a:xfrm>
            <a:off x="6527744" y="1717473"/>
            <a:ext cx="2066945" cy="405467"/>
            <a:chOff x="420481" y="4630275"/>
            <a:chExt cx="2066945" cy="405467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B8661709-4EE1-4C6E-841B-C11791F8BEFA}"/>
                </a:ext>
              </a:extLst>
            </p:cNvPr>
            <p:cNvSpPr/>
            <p:nvPr/>
          </p:nvSpPr>
          <p:spPr bwMode="auto">
            <a:xfrm flipH="1">
              <a:off x="436170" y="4630275"/>
              <a:ext cx="2035566" cy="403209"/>
            </a:xfrm>
            <a:prstGeom prst="roundRect">
              <a:avLst>
                <a:gd name="adj" fmla="val 22973"/>
              </a:avLst>
            </a:prstGeom>
            <a:noFill/>
            <a:ln w="12700"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ED0964-815C-43DF-AF8C-5B60E1D17C81}"/>
                </a:ext>
              </a:extLst>
            </p:cNvPr>
            <p:cNvSpPr txBox="1"/>
            <p:nvPr/>
          </p:nvSpPr>
          <p:spPr>
            <a:xfrm flipH="1">
              <a:off x="420481" y="4666410"/>
              <a:ext cx="2066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输入你的标题</a:t>
              </a:r>
            </a:p>
          </p:txBody>
        </p:sp>
      </p:grp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6A7B4E2A-7A4D-444C-8DE6-C45E101EBC58}"/>
              </a:ext>
            </a:extLst>
          </p:cNvPr>
          <p:cNvSpPr/>
          <p:nvPr/>
        </p:nvSpPr>
        <p:spPr>
          <a:xfrm rot="10800000">
            <a:off x="6538856" y="2206472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0F643F21-4AEB-4BB3-BFE8-1999C3494EAD}"/>
              </a:ext>
            </a:extLst>
          </p:cNvPr>
          <p:cNvSpPr/>
          <p:nvPr/>
        </p:nvSpPr>
        <p:spPr>
          <a:xfrm rot="10800000">
            <a:off x="6538856" y="2240077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05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48B4AA0-C9BD-4351-8A45-6971EF8C3980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三图版式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C7C750D-C834-4610-9341-8F9803518013}"/>
              </a:ext>
            </a:extLst>
          </p:cNvPr>
          <p:cNvSpPr txBox="1"/>
          <p:nvPr/>
        </p:nvSpPr>
        <p:spPr>
          <a:xfrm>
            <a:off x="314305" y="3447926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23F313D-8BAB-47E3-AEBA-665159FCBA07}"/>
              </a:ext>
            </a:extLst>
          </p:cNvPr>
          <p:cNvSpPr/>
          <p:nvPr/>
        </p:nvSpPr>
        <p:spPr>
          <a:xfrm>
            <a:off x="418722" y="4019120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9B99C04-3F40-4566-9314-1C496DA23B80}"/>
              </a:ext>
            </a:extLst>
          </p:cNvPr>
          <p:cNvSpPr txBox="1"/>
          <p:nvPr/>
        </p:nvSpPr>
        <p:spPr>
          <a:xfrm flipH="1">
            <a:off x="314302" y="4156495"/>
            <a:ext cx="3322977" cy="15261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数据库、读秀数据库。</a:t>
            </a:r>
            <a:endParaRPr lang="en-US" altLang="zh-CN" sz="16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5A1BE41-4ECB-4480-A185-EE490B8802B3}"/>
              </a:ext>
            </a:extLst>
          </p:cNvPr>
          <p:cNvSpPr txBox="1"/>
          <p:nvPr/>
        </p:nvSpPr>
        <p:spPr>
          <a:xfrm>
            <a:off x="4101445" y="3447926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2FBA053-967D-43F3-B4B5-E04C02BD2D90}"/>
              </a:ext>
            </a:extLst>
          </p:cNvPr>
          <p:cNvSpPr/>
          <p:nvPr/>
        </p:nvSpPr>
        <p:spPr>
          <a:xfrm>
            <a:off x="4205862" y="4019120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BD9323B-E3FD-4A8D-B2E2-4B02EF029DDA}"/>
              </a:ext>
            </a:extLst>
          </p:cNvPr>
          <p:cNvSpPr txBox="1"/>
          <p:nvPr/>
        </p:nvSpPr>
        <p:spPr>
          <a:xfrm flipH="1">
            <a:off x="4101442" y="4156495"/>
            <a:ext cx="3322976" cy="15261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数据库、读秀数据库。</a:t>
            </a:r>
            <a:endParaRPr lang="en-US" altLang="zh-CN" sz="16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F1CBC70-462A-4DED-81B1-BA6FD060131A}"/>
              </a:ext>
            </a:extLst>
          </p:cNvPr>
          <p:cNvSpPr txBox="1"/>
          <p:nvPr/>
        </p:nvSpPr>
        <p:spPr>
          <a:xfrm>
            <a:off x="7888585" y="3447926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453E7FD-6F79-4BF0-A751-CE00438EDDAE}"/>
              </a:ext>
            </a:extLst>
          </p:cNvPr>
          <p:cNvSpPr/>
          <p:nvPr/>
        </p:nvSpPr>
        <p:spPr>
          <a:xfrm>
            <a:off x="7993002" y="4019120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4DD12F1-FE81-4E1B-A1DD-4C81C7A9A241}"/>
              </a:ext>
            </a:extLst>
          </p:cNvPr>
          <p:cNvSpPr txBox="1"/>
          <p:nvPr/>
        </p:nvSpPr>
        <p:spPr>
          <a:xfrm flipH="1">
            <a:off x="7888583" y="4156495"/>
            <a:ext cx="3322976" cy="15261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数据库、读秀数据库。</a:t>
            </a:r>
            <a:endParaRPr lang="en-US" altLang="zh-CN" sz="16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BFE5D5A-6488-459D-A20C-98C511BE30DF}"/>
              </a:ext>
            </a:extLst>
          </p:cNvPr>
          <p:cNvSpPr/>
          <p:nvPr/>
        </p:nvSpPr>
        <p:spPr>
          <a:xfrm>
            <a:off x="418069" y="1361043"/>
            <a:ext cx="3551478" cy="1752893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4CAB9C4-BF55-4CC8-BAFD-3ACD13E0C538}"/>
              </a:ext>
            </a:extLst>
          </p:cNvPr>
          <p:cNvSpPr/>
          <p:nvPr/>
        </p:nvSpPr>
        <p:spPr>
          <a:xfrm>
            <a:off x="7967421" y="1361043"/>
            <a:ext cx="3551478" cy="1752893"/>
          </a:xfrm>
          <a:prstGeom prst="roundRect">
            <a:avLst/>
          </a:prstGeom>
          <a:blipFill dpi="0" rotWithShape="1">
            <a:blip r:embed="rId3"/>
            <a:srcRect/>
            <a:tile tx="0" ty="-7620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DE0EBBF-A92E-488E-82BC-1BC874EBAC0F}"/>
              </a:ext>
            </a:extLst>
          </p:cNvPr>
          <p:cNvSpPr/>
          <p:nvPr/>
        </p:nvSpPr>
        <p:spPr>
          <a:xfrm>
            <a:off x="4192745" y="1361043"/>
            <a:ext cx="3551478" cy="1752893"/>
          </a:xfrm>
          <a:prstGeom prst="roundRect">
            <a:avLst/>
          </a:prstGeom>
          <a:blipFill dpi="0" rotWithShape="1">
            <a:blip r:embed="rId4"/>
            <a:srcRect/>
            <a:tile tx="0" ty="1905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70D58AF-2801-4C87-A4CC-1A8E602A23C6}"/>
              </a:ext>
            </a:extLst>
          </p:cNvPr>
          <p:cNvGrpSpPr/>
          <p:nvPr/>
        </p:nvGrpSpPr>
        <p:grpSpPr>
          <a:xfrm>
            <a:off x="0" y="-681562"/>
            <a:ext cx="7833360" cy="578743"/>
            <a:chOff x="1741459" y="947881"/>
            <a:chExt cx="7833360" cy="578743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18CD0CDF-E7C2-4271-8BB0-27B11C75988B}"/>
                </a:ext>
              </a:extLst>
            </p:cNvPr>
            <p:cNvSpPr/>
            <p:nvPr/>
          </p:nvSpPr>
          <p:spPr>
            <a:xfrm>
              <a:off x="1741459" y="947881"/>
              <a:ext cx="783336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author-sign_73319">
              <a:extLst>
                <a:ext uri="{FF2B5EF4-FFF2-40B4-BE49-F238E27FC236}">
                  <a16:creationId xmlns:a16="http://schemas.microsoft.com/office/drawing/2014/main" id="{F4BEB21B-8E4F-4C31-832F-0940D05474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12DD5F3-6C4A-46A5-96EF-9B1B1DBE806D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75BC756-E06D-4E50-B745-F0AA54F62938}"/>
                </a:ext>
              </a:extLst>
            </p:cNvPr>
            <p:cNvSpPr txBox="1"/>
            <p:nvPr/>
          </p:nvSpPr>
          <p:spPr>
            <a:xfrm>
              <a:off x="2578876" y="1083362"/>
              <a:ext cx="6898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选中图片☞鼠标左键水平拖拉端部圆点☞即可调整图片角部曲度</a:t>
              </a:r>
            </a:p>
          </p:txBody>
        </p:sp>
      </p:grp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9E06C3E-C5FC-453C-BE9B-2F78678347F1}"/>
              </a:ext>
            </a:extLst>
          </p:cNvPr>
          <p:cNvSpPr/>
          <p:nvPr/>
        </p:nvSpPr>
        <p:spPr>
          <a:xfrm>
            <a:off x="4224579" y="1390651"/>
            <a:ext cx="3484321" cy="1697990"/>
          </a:xfrm>
          <a:prstGeom prst="roundRect">
            <a:avLst>
              <a:gd name="adj" fmla="val 0"/>
            </a:avLst>
          </a:prstGeom>
          <a:blipFill dpi="0" rotWithShape="1">
            <a:blip r:embed="rId5">
              <a:alphaModFix amt="99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B8385CA-8D95-465E-B35D-FF67732F7A76}"/>
              </a:ext>
            </a:extLst>
          </p:cNvPr>
          <p:cNvSpPr/>
          <p:nvPr/>
        </p:nvSpPr>
        <p:spPr>
          <a:xfrm>
            <a:off x="451648" y="1388494"/>
            <a:ext cx="3484321" cy="1697990"/>
          </a:xfrm>
          <a:prstGeom prst="roundRect">
            <a:avLst>
              <a:gd name="adj" fmla="val 0"/>
            </a:avLst>
          </a:prstGeom>
          <a:blipFill dpi="0" rotWithShape="1">
            <a:blip r:embed="rId6">
              <a:alphaModFix amt="99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DCA5A60-4CE5-4B1A-928E-44C6598046AB}"/>
              </a:ext>
            </a:extLst>
          </p:cNvPr>
          <p:cNvSpPr/>
          <p:nvPr/>
        </p:nvSpPr>
        <p:spPr>
          <a:xfrm>
            <a:off x="8001000" y="1388494"/>
            <a:ext cx="3484321" cy="1697990"/>
          </a:xfrm>
          <a:prstGeom prst="roundRect">
            <a:avLst>
              <a:gd name="adj" fmla="val 0"/>
            </a:avLst>
          </a:prstGeom>
          <a:blipFill dpi="0" rotWithShape="1">
            <a:blip r:embed="rId7">
              <a:alphaModFix amt="99000"/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61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3B1E395A-58CF-45F2-854A-FC81FFE64C03}"/>
              </a:ext>
            </a:extLst>
          </p:cNvPr>
          <p:cNvSpPr/>
          <p:nvPr/>
        </p:nvSpPr>
        <p:spPr>
          <a:xfrm>
            <a:off x="794456" y="1341856"/>
            <a:ext cx="5113020" cy="1879993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667701E1-C4C4-4CC1-97C9-F63501037285}"/>
              </a:ext>
            </a:extLst>
          </p:cNvPr>
          <p:cNvSpPr/>
          <p:nvPr/>
        </p:nvSpPr>
        <p:spPr>
          <a:xfrm>
            <a:off x="794456" y="3669241"/>
            <a:ext cx="5113020" cy="1879993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tile tx="0" ty="184150" sx="100000" sy="100000" flip="none" algn="b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DEE52043-55B0-4659-9EA1-9E6D409E65A7}"/>
              </a:ext>
            </a:extLst>
          </p:cNvPr>
          <p:cNvSpPr/>
          <p:nvPr/>
        </p:nvSpPr>
        <p:spPr>
          <a:xfrm>
            <a:off x="6284524" y="1341856"/>
            <a:ext cx="5113020" cy="1879993"/>
          </a:xfrm>
          <a:prstGeom prst="roundRect">
            <a:avLst>
              <a:gd name="adj" fmla="val 0"/>
            </a:avLst>
          </a:prstGeom>
          <a:blipFill dpi="0" rotWithShape="1">
            <a:blip r:embed="rId4"/>
            <a:srcRect/>
            <a:tile tx="0" ty="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D484E47F-F585-493A-B7E4-109DF67BAF5D}"/>
              </a:ext>
            </a:extLst>
          </p:cNvPr>
          <p:cNvSpPr/>
          <p:nvPr/>
        </p:nvSpPr>
        <p:spPr>
          <a:xfrm>
            <a:off x="6284524" y="3669241"/>
            <a:ext cx="5113020" cy="1879993"/>
          </a:xfrm>
          <a:prstGeom prst="roundRect">
            <a:avLst>
              <a:gd name="adj" fmla="val 0"/>
            </a:avLst>
          </a:prstGeom>
          <a:blipFill dpi="0" rotWithShape="1">
            <a:blip r:embed="rId5"/>
            <a:srcRect/>
            <a:tile tx="0" ty="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D57D8DF-63E1-4F8E-8815-6A76833560E0}"/>
              </a:ext>
            </a:extLst>
          </p:cNvPr>
          <p:cNvSpPr/>
          <p:nvPr/>
        </p:nvSpPr>
        <p:spPr>
          <a:xfrm>
            <a:off x="822960" y="1359022"/>
            <a:ext cx="5055954" cy="1846787"/>
          </a:xfrm>
          <a:prstGeom prst="roundRect">
            <a:avLst>
              <a:gd name="adj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C1BA7DA9-49C4-493A-974C-D839FC9AEB70}"/>
              </a:ext>
            </a:extLst>
          </p:cNvPr>
          <p:cNvSpPr/>
          <p:nvPr/>
        </p:nvSpPr>
        <p:spPr>
          <a:xfrm>
            <a:off x="6315282" y="1364103"/>
            <a:ext cx="5053758" cy="1841706"/>
          </a:xfrm>
          <a:prstGeom prst="roundRect">
            <a:avLst>
              <a:gd name="adj" fmla="val 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FAAFE7EA-672D-4B65-9E1B-D08E37FA2243}"/>
              </a:ext>
            </a:extLst>
          </p:cNvPr>
          <p:cNvSpPr/>
          <p:nvPr/>
        </p:nvSpPr>
        <p:spPr>
          <a:xfrm>
            <a:off x="822960" y="3700502"/>
            <a:ext cx="5065754" cy="1832127"/>
          </a:xfrm>
          <a:prstGeom prst="roundRect">
            <a:avLst>
              <a:gd name="adj" fmla="val 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19B7ED8-FBC6-4A3C-8B8C-E5E69763BDA3}"/>
              </a:ext>
            </a:extLst>
          </p:cNvPr>
          <p:cNvSpPr/>
          <p:nvPr/>
        </p:nvSpPr>
        <p:spPr>
          <a:xfrm>
            <a:off x="6314440" y="3699735"/>
            <a:ext cx="5054600" cy="1823500"/>
          </a:xfrm>
          <a:prstGeom prst="roundRect">
            <a:avLst>
              <a:gd name="adj" fmla="val 0"/>
            </a:avLst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3860C1-60FA-4B5C-A4B5-92F5D70155D9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四图版式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700254C-297A-4CEA-A926-98DD4C169FD1}"/>
              </a:ext>
            </a:extLst>
          </p:cNvPr>
          <p:cNvSpPr txBox="1"/>
          <p:nvPr/>
        </p:nvSpPr>
        <p:spPr>
          <a:xfrm>
            <a:off x="939605" y="1863623"/>
            <a:ext cx="482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043F390-4ADC-4CB0-96FF-E6FDBBB556D2}"/>
              </a:ext>
            </a:extLst>
          </p:cNvPr>
          <p:cNvSpPr txBox="1"/>
          <p:nvPr/>
        </p:nvSpPr>
        <p:spPr>
          <a:xfrm>
            <a:off x="1480564" y="2231352"/>
            <a:ext cx="374080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学校馆藏文献每年增加</a:t>
            </a:r>
            <a:r>
              <a: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万册、订购中外文现刊及报纸</a:t>
            </a:r>
            <a:r>
              <a: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余种。</a:t>
            </a:r>
          </a:p>
        </p:txBody>
      </p:sp>
      <p:sp>
        <p:nvSpPr>
          <p:cNvPr id="116" name="文本框 70">
            <a:extLst>
              <a:ext uri="{FF2B5EF4-FFF2-40B4-BE49-F238E27FC236}">
                <a16:creationId xmlns:a16="http://schemas.microsoft.com/office/drawing/2014/main" id="{C54A99A9-4146-4058-8275-BA644C37899A}"/>
              </a:ext>
            </a:extLst>
          </p:cNvPr>
          <p:cNvSpPr txBox="1"/>
          <p:nvPr/>
        </p:nvSpPr>
        <p:spPr>
          <a:xfrm>
            <a:off x="6415275" y="1858797"/>
            <a:ext cx="482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117" name="quaver_141518">
            <a:extLst>
              <a:ext uri="{FF2B5EF4-FFF2-40B4-BE49-F238E27FC236}">
                <a16:creationId xmlns:a16="http://schemas.microsoft.com/office/drawing/2014/main" id="{CB14DA8D-41F0-4989-A4F8-F0E78689E396}"/>
              </a:ext>
            </a:extLst>
          </p:cNvPr>
          <p:cNvSpPr>
            <a:spLocks noChangeAspect="1"/>
          </p:cNvSpPr>
          <p:nvPr/>
        </p:nvSpPr>
        <p:spPr bwMode="auto">
          <a:xfrm>
            <a:off x="8692351" y="1599639"/>
            <a:ext cx="268570" cy="249266"/>
          </a:xfrm>
          <a:custGeom>
            <a:avLst/>
            <a:gdLst>
              <a:gd name="T0" fmla="*/ 2650 w 4654"/>
              <a:gd name="T1" fmla="*/ 4135 h 4326"/>
              <a:gd name="T2" fmla="*/ 2650 w 4654"/>
              <a:gd name="T3" fmla="*/ 3359 h 4326"/>
              <a:gd name="T4" fmla="*/ 2841 w 4654"/>
              <a:gd name="T5" fmla="*/ 3168 h 4326"/>
              <a:gd name="T6" fmla="*/ 3450 w 4654"/>
              <a:gd name="T7" fmla="*/ 2022 h 4326"/>
              <a:gd name="T8" fmla="*/ 2841 w 4654"/>
              <a:gd name="T9" fmla="*/ 2022 h 4326"/>
              <a:gd name="T10" fmla="*/ 2650 w 4654"/>
              <a:gd name="T11" fmla="*/ 1831 h 4326"/>
              <a:gd name="T12" fmla="*/ 2650 w 4654"/>
              <a:gd name="T13" fmla="*/ 191 h 4326"/>
              <a:gd name="T14" fmla="*/ 2841 w 4654"/>
              <a:gd name="T15" fmla="*/ 1 h 4326"/>
              <a:gd name="T16" fmla="*/ 4464 w 4654"/>
              <a:gd name="T17" fmla="*/ 1 h 4326"/>
              <a:gd name="T18" fmla="*/ 4654 w 4654"/>
              <a:gd name="T19" fmla="*/ 191 h 4326"/>
              <a:gd name="T20" fmla="*/ 4654 w 4654"/>
              <a:gd name="T21" fmla="*/ 1831 h 4326"/>
              <a:gd name="T22" fmla="*/ 4545 w 4654"/>
              <a:gd name="T23" fmla="*/ 2826 h 4326"/>
              <a:gd name="T24" fmla="*/ 4207 w 4654"/>
              <a:gd name="T25" fmla="*/ 3613 h 4326"/>
              <a:gd name="T26" fmla="*/ 3631 w 4654"/>
              <a:gd name="T27" fmla="*/ 4139 h 4326"/>
              <a:gd name="T28" fmla="*/ 2841 w 4654"/>
              <a:gd name="T29" fmla="*/ 4326 h 4326"/>
              <a:gd name="T30" fmla="*/ 2650 w 4654"/>
              <a:gd name="T31" fmla="*/ 4135 h 4326"/>
              <a:gd name="T32" fmla="*/ 191 w 4654"/>
              <a:gd name="T33" fmla="*/ 3168 h 4326"/>
              <a:gd name="T34" fmla="*/ 0 w 4654"/>
              <a:gd name="T35" fmla="*/ 3358 h 4326"/>
              <a:gd name="T36" fmla="*/ 0 w 4654"/>
              <a:gd name="T37" fmla="*/ 4135 h 4326"/>
              <a:gd name="T38" fmla="*/ 191 w 4654"/>
              <a:gd name="T39" fmla="*/ 4326 h 4326"/>
              <a:gd name="T40" fmla="*/ 981 w 4654"/>
              <a:gd name="T41" fmla="*/ 4139 h 4326"/>
              <a:gd name="T42" fmla="*/ 1556 w 4654"/>
              <a:gd name="T43" fmla="*/ 3613 h 4326"/>
              <a:gd name="T44" fmla="*/ 1895 w 4654"/>
              <a:gd name="T45" fmla="*/ 2826 h 4326"/>
              <a:gd name="T46" fmla="*/ 2004 w 4654"/>
              <a:gd name="T47" fmla="*/ 1831 h 4326"/>
              <a:gd name="T48" fmla="*/ 2004 w 4654"/>
              <a:gd name="T49" fmla="*/ 191 h 4326"/>
              <a:gd name="T50" fmla="*/ 1813 w 4654"/>
              <a:gd name="T51" fmla="*/ 0 h 4326"/>
              <a:gd name="T52" fmla="*/ 191 w 4654"/>
              <a:gd name="T53" fmla="*/ 0 h 4326"/>
              <a:gd name="T54" fmla="*/ 0 w 4654"/>
              <a:gd name="T55" fmla="*/ 191 h 4326"/>
              <a:gd name="T56" fmla="*/ 0 w 4654"/>
              <a:gd name="T57" fmla="*/ 1831 h 4326"/>
              <a:gd name="T58" fmla="*/ 191 w 4654"/>
              <a:gd name="T59" fmla="*/ 2022 h 4326"/>
              <a:gd name="T60" fmla="*/ 791 w 4654"/>
              <a:gd name="T61" fmla="*/ 2022 h 4326"/>
              <a:gd name="T62" fmla="*/ 191 w 4654"/>
              <a:gd name="T63" fmla="*/ 316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650" y="4135"/>
                </a:moveTo>
                <a:lnTo>
                  <a:pt x="2650" y="3359"/>
                </a:lnTo>
                <a:cubicBezTo>
                  <a:pt x="2650" y="3253"/>
                  <a:pt x="2736" y="3168"/>
                  <a:pt x="2841" y="3168"/>
                </a:cubicBezTo>
                <a:cubicBezTo>
                  <a:pt x="3217" y="3168"/>
                  <a:pt x="3421" y="2783"/>
                  <a:pt x="3450" y="2022"/>
                </a:cubicBezTo>
                <a:lnTo>
                  <a:pt x="2841" y="2022"/>
                </a:lnTo>
                <a:cubicBezTo>
                  <a:pt x="2736" y="2022"/>
                  <a:pt x="2650" y="1936"/>
                  <a:pt x="2650" y="1831"/>
                </a:cubicBezTo>
                <a:lnTo>
                  <a:pt x="2650" y="191"/>
                </a:lnTo>
                <a:cubicBezTo>
                  <a:pt x="2650" y="86"/>
                  <a:pt x="2736" y="1"/>
                  <a:pt x="2841" y="1"/>
                </a:cubicBezTo>
                <a:lnTo>
                  <a:pt x="4464" y="1"/>
                </a:lnTo>
                <a:cubicBezTo>
                  <a:pt x="4569" y="1"/>
                  <a:pt x="4654" y="86"/>
                  <a:pt x="4654" y="191"/>
                </a:cubicBezTo>
                <a:lnTo>
                  <a:pt x="4654" y="1831"/>
                </a:lnTo>
                <a:cubicBezTo>
                  <a:pt x="4654" y="2196"/>
                  <a:pt x="4618" y="2530"/>
                  <a:pt x="4545" y="2826"/>
                </a:cubicBezTo>
                <a:cubicBezTo>
                  <a:pt x="4471" y="3129"/>
                  <a:pt x="4357" y="3394"/>
                  <a:pt x="4207" y="3613"/>
                </a:cubicBezTo>
                <a:cubicBezTo>
                  <a:pt x="4052" y="3839"/>
                  <a:pt x="3858" y="4016"/>
                  <a:pt x="3631" y="4139"/>
                </a:cubicBezTo>
                <a:cubicBezTo>
                  <a:pt x="3403" y="4263"/>
                  <a:pt x="3137" y="4326"/>
                  <a:pt x="2841" y="4326"/>
                </a:cubicBezTo>
                <a:cubicBezTo>
                  <a:pt x="2736" y="4326"/>
                  <a:pt x="2650" y="4241"/>
                  <a:pt x="2650" y="4135"/>
                </a:cubicBezTo>
                <a:close/>
                <a:moveTo>
                  <a:pt x="191" y="3168"/>
                </a:moveTo>
                <a:cubicBezTo>
                  <a:pt x="85" y="3168"/>
                  <a:pt x="0" y="3253"/>
                  <a:pt x="0" y="3358"/>
                </a:cubicBezTo>
                <a:lnTo>
                  <a:pt x="0" y="4135"/>
                </a:lnTo>
                <a:cubicBezTo>
                  <a:pt x="0" y="4241"/>
                  <a:pt x="85" y="4326"/>
                  <a:pt x="191" y="4326"/>
                </a:cubicBezTo>
                <a:cubicBezTo>
                  <a:pt x="486" y="4326"/>
                  <a:pt x="752" y="4263"/>
                  <a:pt x="981" y="4139"/>
                </a:cubicBezTo>
                <a:cubicBezTo>
                  <a:pt x="1208" y="4016"/>
                  <a:pt x="1402" y="3839"/>
                  <a:pt x="1556" y="3613"/>
                </a:cubicBezTo>
                <a:cubicBezTo>
                  <a:pt x="1707" y="3394"/>
                  <a:pt x="1821" y="3129"/>
                  <a:pt x="1895" y="2826"/>
                </a:cubicBezTo>
                <a:cubicBezTo>
                  <a:pt x="1967" y="2530"/>
                  <a:pt x="2004" y="2195"/>
                  <a:pt x="2004" y="1831"/>
                </a:cubicBezTo>
                <a:lnTo>
                  <a:pt x="2004" y="191"/>
                </a:lnTo>
                <a:cubicBezTo>
                  <a:pt x="2004" y="86"/>
                  <a:pt x="1919" y="0"/>
                  <a:pt x="1813" y="0"/>
                </a:cubicBezTo>
                <a:lnTo>
                  <a:pt x="191" y="0"/>
                </a:lnTo>
                <a:cubicBezTo>
                  <a:pt x="85" y="0"/>
                  <a:pt x="0" y="86"/>
                  <a:pt x="0" y="191"/>
                </a:cubicBezTo>
                <a:lnTo>
                  <a:pt x="0" y="1831"/>
                </a:lnTo>
                <a:cubicBezTo>
                  <a:pt x="0" y="1936"/>
                  <a:pt x="85" y="2022"/>
                  <a:pt x="191" y="2022"/>
                </a:cubicBezTo>
                <a:lnTo>
                  <a:pt x="791" y="2022"/>
                </a:lnTo>
                <a:cubicBezTo>
                  <a:pt x="763" y="2782"/>
                  <a:pt x="561" y="3168"/>
                  <a:pt x="191" y="3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8" name="文本框 72">
            <a:extLst>
              <a:ext uri="{FF2B5EF4-FFF2-40B4-BE49-F238E27FC236}">
                <a16:creationId xmlns:a16="http://schemas.microsoft.com/office/drawing/2014/main" id="{C4F7C85F-EC81-4A98-B419-6455A6E545AF}"/>
              </a:ext>
            </a:extLst>
          </p:cNvPr>
          <p:cNvSpPr txBox="1"/>
          <p:nvPr/>
        </p:nvSpPr>
        <p:spPr>
          <a:xfrm>
            <a:off x="6956234" y="2226526"/>
            <a:ext cx="374080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学校馆藏文献每年增加</a:t>
            </a:r>
            <a:r>
              <a: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万册、订购中外文现刊及报纸</a:t>
            </a:r>
            <a:r>
              <a: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余种。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522BC5A6-8F88-4531-925F-A547BDC55B45}"/>
              </a:ext>
            </a:extLst>
          </p:cNvPr>
          <p:cNvSpPr txBox="1"/>
          <p:nvPr/>
        </p:nvSpPr>
        <p:spPr>
          <a:xfrm>
            <a:off x="939605" y="4190444"/>
            <a:ext cx="482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CBA6432-F15D-4432-8D82-6BE3F72F5B68}"/>
              </a:ext>
            </a:extLst>
          </p:cNvPr>
          <p:cNvSpPr txBox="1"/>
          <p:nvPr/>
        </p:nvSpPr>
        <p:spPr>
          <a:xfrm>
            <a:off x="1480564" y="4558173"/>
            <a:ext cx="374080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学校馆藏文献每年增加</a:t>
            </a:r>
            <a:r>
              <a: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万册、订购中外文现刊及报纸</a:t>
            </a:r>
            <a:r>
              <a: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余种。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D90C7F9-077F-4092-A1FF-9A86C56BDA1D}"/>
              </a:ext>
            </a:extLst>
          </p:cNvPr>
          <p:cNvSpPr txBox="1"/>
          <p:nvPr/>
        </p:nvSpPr>
        <p:spPr>
          <a:xfrm>
            <a:off x="6429673" y="4190444"/>
            <a:ext cx="482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4660B47-BA3B-4FE6-BEF8-21E873B98DC0}"/>
              </a:ext>
            </a:extLst>
          </p:cNvPr>
          <p:cNvSpPr txBox="1"/>
          <p:nvPr/>
        </p:nvSpPr>
        <p:spPr>
          <a:xfrm>
            <a:off x="6970632" y="4558173"/>
            <a:ext cx="374080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学校馆藏文献每年增加</a:t>
            </a:r>
            <a:r>
              <a: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万册、订购中外文现刊及报纸</a:t>
            </a:r>
            <a:r>
              <a: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余种。</a:t>
            </a:r>
          </a:p>
        </p:txBody>
      </p:sp>
      <p:sp>
        <p:nvSpPr>
          <p:cNvPr id="120" name="quaver_141518">
            <a:extLst>
              <a:ext uri="{FF2B5EF4-FFF2-40B4-BE49-F238E27FC236}">
                <a16:creationId xmlns:a16="http://schemas.microsoft.com/office/drawing/2014/main" id="{A8189C3D-DEE7-47CF-8A20-23060804639D}"/>
              </a:ext>
            </a:extLst>
          </p:cNvPr>
          <p:cNvSpPr>
            <a:spLocks noChangeAspect="1"/>
          </p:cNvSpPr>
          <p:nvPr/>
        </p:nvSpPr>
        <p:spPr bwMode="auto">
          <a:xfrm>
            <a:off x="3209396" y="1599639"/>
            <a:ext cx="268570" cy="249266"/>
          </a:xfrm>
          <a:custGeom>
            <a:avLst/>
            <a:gdLst>
              <a:gd name="T0" fmla="*/ 2650 w 4654"/>
              <a:gd name="T1" fmla="*/ 4135 h 4326"/>
              <a:gd name="T2" fmla="*/ 2650 w 4654"/>
              <a:gd name="T3" fmla="*/ 3359 h 4326"/>
              <a:gd name="T4" fmla="*/ 2841 w 4654"/>
              <a:gd name="T5" fmla="*/ 3168 h 4326"/>
              <a:gd name="T6" fmla="*/ 3450 w 4654"/>
              <a:gd name="T7" fmla="*/ 2022 h 4326"/>
              <a:gd name="T8" fmla="*/ 2841 w 4654"/>
              <a:gd name="T9" fmla="*/ 2022 h 4326"/>
              <a:gd name="T10" fmla="*/ 2650 w 4654"/>
              <a:gd name="T11" fmla="*/ 1831 h 4326"/>
              <a:gd name="T12" fmla="*/ 2650 w 4654"/>
              <a:gd name="T13" fmla="*/ 191 h 4326"/>
              <a:gd name="T14" fmla="*/ 2841 w 4654"/>
              <a:gd name="T15" fmla="*/ 1 h 4326"/>
              <a:gd name="T16" fmla="*/ 4464 w 4654"/>
              <a:gd name="T17" fmla="*/ 1 h 4326"/>
              <a:gd name="T18" fmla="*/ 4654 w 4654"/>
              <a:gd name="T19" fmla="*/ 191 h 4326"/>
              <a:gd name="T20" fmla="*/ 4654 w 4654"/>
              <a:gd name="T21" fmla="*/ 1831 h 4326"/>
              <a:gd name="T22" fmla="*/ 4545 w 4654"/>
              <a:gd name="T23" fmla="*/ 2826 h 4326"/>
              <a:gd name="T24" fmla="*/ 4207 w 4654"/>
              <a:gd name="T25" fmla="*/ 3613 h 4326"/>
              <a:gd name="T26" fmla="*/ 3631 w 4654"/>
              <a:gd name="T27" fmla="*/ 4139 h 4326"/>
              <a:gd name="T28" fmla="*/ 2841 w 4654"/>
              <a:gd name="T29" fmla="*/ 4326 h 4326"/>
              <a:gd name="T30" fmla="*/ 2650 w 4654"/>
              <a:gd name="T31" fmla="*/ 4135 h 4326"/>
              <a:gd name="T32" fmla="*/ 191 w 4654"/>
              <a:gd name="T33" fmla="*/ 3168 h 4326"/>
              <a:gd name="T34" fmla="*/ 0 w 4654"/>
              <a:gd name="T35" fmla="*/ 3358 h 4326"/>
              <a:gd name="T36" fmla="*/ 0 w 4654"/>
              <a:gd name="T37" fmla="*/ 4135 h 4326"/>
              <a:gd name="T38" fmla="*/ 191 w 4654"/>
              <a:gd name="T39" fmla="*/ 4326 h 4326"/>
              <a:gd name="T40" fmla="*/ 981 w 4654"/>
              <a:gd name="T41" fmla="*/ 4139 h 4326"/>
              <a:gd name="T42" fmla="*/ 1556 w 4654"/>
              <a:gd name="T43" fmla="*/ 3613 h 4326"/>
              <a:gd name="T44" fmla="*/ 1895 w 4654"/>
              <a:gd name="T45" fmla="*/ 2826 h 4326"/>
              <a:gd name="T46" fmla="*/ 2004 w 4654"/>
              <a:gd name="T47" fmla="*/ 1831 h 4326"/>
              <a:gd name="T48" fmla="*/ 2004 w 4654"/>
              <a:gd name="T49" fmla="*/ 191 h 4326"/>
              <a:gd name="T50" fmla="*/ 1813 w 4654"/>
              <a:gd name="T51" fmla="*/ 0 h 4326"/>
              <a:gd name="T52" fmla="*/ 191 w 4654"/>
              <a:gd name="T53" fmla="*/ 0 h 4326"/>
              <a:gd name="T54" fmla="*/ 0 w 4654"/>
              <a:gd name="T55" fmla="*/ 191 h 4326"/>
              <a:gd name="T56" fmla="*/ 0 w 4654"/>
              <a:gd name="T57" fmla="*/ 1831 h 4326"/>
              <a:gd name="T58" fmla="*/ 191 w 4654"/>
              <a:gd name="T59" fmla="*/ 2022 h 4326"/>
              <a:gd name="T60" fmla="*/ 791 w 4654"/>
              <a:gd name="T61" fmla="*/ 2022 h 4326"/>
              <a:gd name="T62" fmla="*/ 191 w 4654"/>
              <a:gd name="T63" fmla="*/ 316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650" y="4135"/>
                </a:moveTo>
                <a:lnTo>
                  <a:pt x="2650" y="3359"/>
                </a:lnTo>
                <a:cubicBezTo>
                  <a:pt x="2650" y="3253"/>
                  <a:pt x="2736" y="3168"/>
                  <a:pt x="2841" y="3168"/>
                </a:cubicBezTo>
                <a:cubicBezTo>
                  <a:pt x="3217" y="3168"/>
                  <a:pt x="3421" y="2783"/>
                  <a:pt x="3450" y="2022"/>
                </a:cubicBezTo>
                <a:lnTo>
                  <a:pt x="2841" y="2022"/>
                </a:lnTo>
                <a:cubicBezTo>
                  <a:pt x="2736" y="2022"/>
                  <a:pt x="2650" y="1936"/>
                  <a:pt x="2650" y="1831"/>
                </a:cubicBezTo>
                <a:lnTo>
                  <a:pt x="2650" y="191"/>
                </a:lnTo>
                <a:cubicBezTo>
                  <a:pt x="2650" y="86"/>
                  <a:pt x="2736" y="1"/>
                  <a:pt x="2841" y="1"/>
                </a:cubicBezTo>
                <a:lnTo>
                  <a:pt x="4464" y="1"/>
                </a:lnTo>
                <a:cubicBezTo>
                  <a:pt x="4569" y="1"/>
                  <a:pt x="4654" y="86"/>
                  <a:pt x="4654" y="191"/>
                </a:cubicBezTo>
                <a:lnTo>
                  <a:pt x="4654" y="1831"/>
                </a:lnTo>
                <a:cubicBezTo>
                  <a:pt x="4654" y="2196"/>
                  <a:pt x="4618" y="2530"/>
                  <a:pt x="4545" y="2826"/>
                </a:cubicBezTo>
                <a:cubicBezTo>
                  <a:pt x="4471" y="3129"/>
                  <a:pt x="4357" y="3394"/>
                  <a:pt x="4207" y="3613"/>
                </a:cubicBezTo>
                <a:cubicBezTo>
                  <a:pt x="4052" y="3839"/>
                  <a:pt x="3858" y="4016"/>
                  <a:pt x="3631" y="4139"/>
                </a:cubicBezTo>
                <a:cubicBezTo>
                  <a:pt x="3403" y="4263"/>
                  <a:pt x="3137" y="4326"/>
                  <a:pt x="2841" y="4326"/>
                </a:cubicBezTo>
                <a:cubicBezTo>
                  <a:pt x="2736" y="4326"/>
                  <a:pt x="2650" y="4241"/>
                  <a:pt x="2650" y="4135"/>
                </a:cubicBezTo>
                <a:close/>
                <a:moveTo>
                  <a:pt x="191" y="3168"/>
                </a:moveTo>
                <a:cubicBezTo>
                  <a:pt x="85" y="3168"/>
                  <a:pt x="0" y="3253"/>
                  <a:pt x="0" y="3358"/>
                </a:cubicBezTo>
                <a:lnTo>
                  <a:pt x="0" y="4135"/>
                </a:lnTo>
                <a:cubicBezTo>
                  <a:pt x="0" y="4241"/>
                  <a:pt x="85" y="4326"/>
                  <a:pt x="191" y="4326"/>
                </a:cubicBezTo>
                <a:cubicBezTo>
                  <a:pt x="486" y="4326"/>
                  <a:pt x="752" y="4263"/>
                  <a:pt x="981" y="4139"/>
                </a:cubicBezTo>
                <a:cubicBezTo>
                  <a:pt x="1208" y="4016"/>
                  <a:pt x="1402" y="3839"/>
                  <a:pt x="1556" y="3613"/>
                </a:cubicBezTo>
                <a:cubicBezTo>
                  <a:pt x="1707" y="3394"/>
                  <a:pt x="1821" y="3129"/>
                  <a:pt x="1895" y="2826"/>
                </a:cubicBezTo>
                <a:cubicBezTo>
                  <a:pt x="1967" y="2530"/>
                  <a:pt x="2004" y="2195"/>
                  <a:pt x="2004" y="1831"/>
                </a:cubicBezTo>
                <a:lnTo>
                  <a:pt x="2004" y="191"/>
                </a:lnTo>
                <a:cubicBezTo>
                  <a:pt x="2004" y="86"/>
                  <a:pt x="1919" y="0"/>
                  <a:pt x="1813" y="0"/>
                </a:cubicBezTo>
                <a:lnTo>
                  <a:pt x="191" y="0"/>
                </a:lnTo>
                <a:cubicBezTo>
                  <a:pt x="85" y="0"/>
                  <a:pt x="0" y="86"/>
                  <a:pt x="0" y="191"/>
                </a:cubicBezTo>
                <a:lnTo>
                  <a:pt x="0" y="1831"/>
                </a:lnTo>
                <a:cubicBezTo>
                  <a:pt x="0" y="1936"/>
                  <a:pt x="85" y="2022"/>
                  <a:pt x="191" y="2022"/>
                </a:cubicBezTo>
                <a:lnTo>
                  <a:pt x="791" y="2022"/>
                </a:lnTo>
                <a:cubicBezTo>
                  <a:pt x="763" y="2782"/>
                  <a:pt x="561" y="3168"/>
                  <a:pt x="191" y="3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" name="quaver_141518">
            <a:extLst>
              <a:ext uri="{FF2B5EF4-FFF2-40B4-BE49-F238E27FC236}">
                <a16:creationId xmlns:a16="http://schemas.microsoft.com/office/drawing/2014/main" id="{0382AFCF-8AE5-45CD-A95D-832D9CDE87CB}"/>
              </a:ext>
            </a:extLst>
          </p:cNvPr>
          <p:cNvSpPr>
            <a:spLocks noChangeAspect="1"/>
          </p:cNvSpPr>
          <p:nvPr/>
        </p:nvSpPr>
        <p:spPr bwMode="auto">
          <a:xfrm>
            <a:off x="3209396" y="3929272"/>
            <a:ext cx="268570" cy="249266"/>
          </a:xfrm>
          <a:custGeom>
            <a:avLst/>
            <a:gdLst>
              <a:gd name="T0" fmla="*/ 2650 w 4654"/>
              <a:gd name="T1" fmla="*/ 4135 h 4326"/>
              <a:gd name="T2" fmla="*/ 2650 w 4654"/>
              <a:gd name="T3" fmla="*/ 3359 h 4326"/>
              <a:gd name="T4" fmla="*/ 2841 w 4654"/>
              <a:gd name="T5" fmla="*/ 3168 h 4326"/>
              <a:gd name="T6" fmla="*/ 3450 w 4654"/>
              <a:gd name="T7" fmla="*/ 2022 h 4326"/>
              <a:gd name="T8" fmla="*/ 2841 w 4654"/>
              <a:gd name="T9" fmla="*/ 2022 h 4326"/>
              <a:gd name="T10" fmla="*/ 2650 w 4654"/>
              <a:gd name="T11" fmla="*/ 1831 h 4326"/>
              <a:gd name="T12" fmla="*/ 2650 w 4654"/>
              <a:gd name="T13" fmla="*/ 191 h 4326"/>
              <a:gd name="T14" fmla="*/ 2841 w 4654"/>
              <a:gd name="T15" fmla="*/ 1 h 4326"/>
              <a:gd name="T16" fmla="*/ 4464 w 4654"/>
              <a:gd name="T17" fmla="*/ 1 h 4326"/>
              <a:gd name="T18" fmla="*/ 4654 w 4654"/>
              <a:gd name="T19" fmla="*/ 191 h 4326"/>
              <a:gd name="T20" fmla="*/ 4654 w 4654"/>
              <a:gd name="T21" fmla="*/ 1831 h 4326"/>
              <a:gd name="T22" fmla="*/ 4545 w 4654"/>
              <a:gd name="T23" fmla="*/ 2826 h 4326"/>
              <a:gd name="T24" fmla="*/ 4207 w 4654"/>
              <a:gd name="T25" fmla="*/ 3613 h 4326"/>
              <a:gd name="T26" fmla="*/ 3631 w 4654"/>
              <a:gd name="T27" fmla="*/ 4139 h 4326"/>
              <a:gd name="T28" fmla="*/ 2841 w 4654"/>
              <a:gd name="T29" fmla="*/ 4326 h 4326"/>
              <a:gd name="T30" fmla="*/ 2650 w 4654"/>
              <a:gd name="T31" fmla="*/ 4135 h 4326"/>
              <a:gd name="T32" fmla="*/ 191 w 4654"/>
              <a:gd name="T33" fmla="*/ 3168 h 4326"/>
              <a:gd name="T34" fmla="*/ 0 w 4654"/>
              <a:gd name="T35" fmla="*/ 3358 h 4326"/>
              <a:gd name="T36" fmla="*/ 0 w 4654"/>
              <a:gd name="T37" fmla="*/ 4135 h 4326"/>
              <a:gd name="T38" fmla="*/ 191 w 4654"/>
              <a:gd name="T39" fmla="*/ 4326 h 4326"/>
              <a:gd name="T40" fmla="*/ 981 w 4654"/>
              <a:gd name="T41" fmla="*/ 4139 h 4326"/>
              <a:gd name="T42" fmla="*/ 1556 w 4654"/>
              <a:gd name="T43" fmla="*/ 3613 h 4326"/>
              <a:gd name="T44" fmla="*/ 1895 w 4654"/>
              <a:gd name="T45" fmla="*/ 2826 h 4326"/>
              <a:gd name="T46" fmla="*/ 2004 w 4654"/>
              <a:gd name="T47" fmla="*/ 1831 h 4326"/>
              <a:gd name="T48" fmla="*/ 2004 w 4654"/>
              <a:gd name="T49" fmla="*/ 191 h 4326"/>
              <a:gd name="T50" fmla="*/ 1813 w 4654"/>
              <a:gd name="T51" fmla="*/ 0 h 4326"/>
              <a:gd name="T52" fmla="*/ 191 w 4654"/>
              <a:gd name="T53" fmla="*/ 0 h 4326"/>
              <a:gd name="T54" fmla="*/ 0 w 4654"/>
              <a:gd name="T55" fmla="*/ 191 h 4326"/>
              <a:gd name="T56" fmla="*/ 0 w 4654"/>
              <a:gd name="T57" fmla="*/ 1831 h 4326"/>
              <a:gd name="T58" fmla="*/ 191 w 4654"/>
              <a:gd name="T59" fmla="*/ 2022 h 4326"/>
              <a:gd name="T60" fmla="*/ 791 w 4654"/>
              <a:gd name="T61" fmla="*/ 2022 h 4326"/>
              <a:gd name="T62" fmla="*/ 191 w 4654"/>
              <a:gd name="T63" fmla="*/ 316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650" y="4135"/>
                </a:moveTo>
                <a:lnTo>
                  <a:pt x="2650" y="3359"/>
                </a:lnTo>
                <a:cubicBezTo>
                  <a:pt x="2650" y="3253"/>
                  <a:pt x="2736" y="3168"/>
                  <a:pt x="2841" y="3168"/>
                </a:cubicBezTo>
                <a:cubicBezTo>
                  <a:pt x="3217" y="3168"/>
                  <a:pt x="3421" y="2783"/>
                  <a:pt x="3450" y="2022"/>
                </a:cubicBezTo>
                <a:lnTo>
                  <a:pt x="2841" y="2022"/>
                </a:lnTo>
                <a:cubicBezTo>
                  <a:pt x="2736" y="2022"/>
                  <a:pt x="2650" y="1936"/>
                  <a:pt x="2650" y="1831"/>
                </a:cubicBezTo>
                <a:lnTo>
                  <a:pt x="2650" y="191"/>
                </a:lnTo>
                <a:cubicBezTo>
                  <a:pt x="2650" y="86"/>
                  <a:pt x="2736" y="1"/>
                  <a:pt x="2841" y="1"/>
                </a:cubicBezTo>
                <a:lnTo>
                  <a:pt x="4464" y="1"/>
                </a:lnTo>
                <a:cubicBezTo>
                  <a:pt x="4569" y="1"/>
                  <a:pt x="4654" y="86"/>
                  <a:pt x="4654" y="191"/>
                </a:cubicBezTo>
                <a:lnTo>
                  <a:pt x="4654" y="1831"/>
                </a:lnTo>
                <a:cubicBezTo>
                  <a:pt x="4654" y="2196"/>
                  <a:pt x="4618" y="2530"/>
                  <a:pt x="4545" y="2826"/>
                </a:cubicBezTo>
                <a:cubicBezTo>
                  <a:pt x="4471" y="3129"/>
                  <a:pt x="4357" y="3394"/>
                  <a:pt x="4207" y="3613"/>
                </a:cubicBezTo>
                <a:cubicBezTo>
                  <a:pt x="4052" y="3839"/>
                  <a:pt x="3858" y="4016"/>
                  <a:pt x="3631" y="4139"/>
                </a:cubicBezTo>
                <a:cubicBezTo>
                  <a:pt x="3403" y="4263"/>
                  <a:pt x="3137" y="4326"/>
                  <a:pt x="2841" y="4326"/>
                </a:cubicBezTo>
                <a:cubicBezTo>
                  <a:pt x="2736" y="4326"/>
                  <a:pt x="2650" y="4241"/>
                  <a:pt x="2650" y="4135"/>
                </a:cubicBezTo>
                <a:close/>
                <a:moveTo>
                  <a:pt x="191" y="3168"/>
                </a:moveTo>
                <a:cubicBezTo>
                  <a:pt x="85" y="3168"/>
                  <a:pt x="0" y="3253"/>
                  <a:pt x="0" y="3358"/>
                </a:cubicBezTo>
                <a:lnTo>
                  <a:pt x="0" y="4135"/>
                </a:lnTo>
                <a:cubicBezTo>
                  <a:pt x="0" y="4241"/>
                  <a:pt x="85" y="4326"/>
                  <a:pt x="191" y="4326"/>
                </a:cubicBezTo>
                <a:cubicBezTo>
                  <a:pt x="486" y="4326"/>
                  <a:pt x="752" y="4263"/>
                  <a:pt x="981" y="4139"/>
                </a:cubicBezTo>
                <a:cubicBezTo>
                  <a:pt x="1208" y="4016"/>
                  <a:pt x="1402" y="3839"/>
                  <a:pt x="1556" y="3613"/>
                </a:cubicBezTo>
                <a:cubicBezTo>
                  <a:pt x="1707" y="3394"/>
                  <a:pt x="1821" y="3129"/>
                  <a:pt x="1895" y="2826"/>
                </a:cubicBezTo>
                <a:cubicBezTo>
                  <a:pt x="1967" y="2530"/>
                  <a:pt x="2004" y="2195"/>
                  <a:pt x="2004" y="1831"/>
                </a:cubicBezTo>
                <a:lnTo>
                  <a:pt x="2004" y="191"/>
                </a:lnTo>
                <a:cubicBezTo>
                  <a:pt x="2004" y="86"/>
                  <a:pt x="1919" y="0"/>
                  <a:pt x="1813" y="0"/>
                </a:cubicBezTo>
                <a:lnTo>
                  <a:pt x="191" y="0"/>
                </a:lnTo>
                <a:cubicBezTo>
                  <a:pt x="85" y="0"/>
                  <a:pt x="0" y="86"/>
                  <a:pt x="0" y="191"/>
                </a:cubicBezTo>
                <a:lnTo>
                  <a:pt x="0" y="1831"/>
                </a:lnTo>
                <a:cubicBezTo>
                  <a:pt x="0" y="1936"/>
                  <a:pt x="85" y="2022"/>
                  <a:pt x="191" y="2022"/>
                </a:cubicBezTo>
                <a:lnTo>
                  <a:pt x="791" y="2022"/>
                </a:lnTo>
                <a:cubicBezTo>
                  <a:pt x="763" y="2782"/>
                  <a:pt x="561" y="3168"/>
                  <a:pt x="191" y="3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" name="quaver_141518">
            <a:extLst>
              <a:ext uri="{FF2B5EF4-FFF2-40B4-BE49-F238E27FC236}">
                <a16:creationId xmlns:a16="http://schemas.microsoft.com/office/drawing/2014/main" id="{E5D726ED-6B4A-4935-8431-9C989EC8E193}"/>
              </a:ext>
            </a:extLst>
          </p:cNvPr>
          <p:cNvSpPr>
            <a:spLocks noChangeAspect="1"/>
          </p:cNvSpPr>
          <p:nvPr/>
        </p:nvSpPr>
        <p:spPr bwMode="auto">
          <a:xfrm>
            <a:off x="8692351" y="3929272"/>
            <a:ext cx="268570" cy="249266"/>
          </a:xfrm>
          <a:custGeom>
            <a:avLst/>
            <a:gdLst>
              <a:gd name="T0" fmla="*/ 2650 w 4654"/>
              <a:gd name="T1" fmla="*/ 4135 h 4326"/>
              <a:gd name="T2" fmla="*/ 2650 w 4654"/>
              <a:gd name="T3" fmla="*/ 3359 h 4326"/>
              <a:gd name="T4" fmla="*/ 2841 w 4654"/>
              <a:gd name="T5" fmla="*/ 3168 h 4326"/>
              <a:gd name="T6" fmla="*/ 3450 w 4654"/>
              <a:gd name="T7" fmla="*/ 2022 h 4326"/>
              <a:gd name="T8" fmla="*/ 2841 w 4654"/>
              <a:gd name="T9" fmla="*/ 2022 h 4326"/>
              <a:gd name="T10" fmla="*/ 2650 w 4654"/>
              <a:gd name="T11" fmla="*/ 1831 h 4326"/>
              <a:gd name="T12" fmla="*/ 2650 w 4654"/>
              <a:gd name="T13" fmla="*/ 191 h 4326"/>
              <a:gd name="T14" fmla="*/ 2841 w 4654"/>
              <a:gd name="T15" fmla="*/ 1 h 4326"/>
              <a:gd name="T16" fmla="*/ 4464 w 4654"/>
              <a:gd name="T17" fmla="*/ 1 h 4326"/>
              <a:gd name="T18" fmla="*/ 4654 w 4654"/>
              <a:gd name="T19" fmla="*/ 191 h 4326"/>
              <a:gd name="T20" fmla="*/ 4654 w 4654"/>
              <a:gd name="T21" fmla="*/ 1831 h 4326"/>
              <a:gd name="T22" fmla="*/ 4545 w 4654"/>
              <a:gd name="T23" fmla="*/ 2826 h 4326"/>
              <a:gd name="T24" fmla="*/ 4207 w 4654"/>
              <a:gd name="T25" fmla="*/ 3613 h 4326"/>
              <a:gd name="T26" fmla="*/ 3631 w 4654"/>
              <a:gd name="T27" fmla="*/ 4139 h 4326"/>
              <a:gd name="T28" fmla="*/ 2841 w 4654"/>
              <a:gd name="T29" fmla="*/ 4326 h 4326"/>
              <a:gd name="T30" fmla="*/ 2650 w 4654"/>
              <a:gd name="T31" fmla="*/ 4135 h 4326"/>
              <a:gd name="T32" fmla="*/ 191 w 4654"/>
              <a:gd name="T33" fmla="*/ 3168 h 4326"/>
              <a:gd name="T34" fmla="*/ 0 w 4654"/>
              <a:gd name="T35" fmla="*/ 3358 h 4326"/>
              <a:gd name="T36" fmla="*/ 0 w 4654"/>
              <a:gd name="T37" fmla="*/ 4135 h 4326"/>
              <a:gd name="T38" fmla="*/ 191 w 4654"/>
              <a:gd name="T39" fmla="*/ 4326 h 4326"/>
              <a:gd name="T40" fmla="*/ 981 w 4654"/>
              <a:gd name="T41" fmla="*/ 4139 h 4326"/>
              <a:gd name="T42" fmla="*/ 1556 w 4654"/>
              <a:gd name="T43" fmla="*/ 3613 h 4326"/>
              <a:gd name="T44" fmla="*/ 1895 w 4654"/>
              <a:gd name="T45" fmla="*/ 2826 h 4326"/>
              <a:gd name="T46" fmla="*/ 2004 w 4654"/>
              <a:gd name="T47" fmla="*/ 1831 h 4326"/>
              <a:gd name="T48" fmla="*/ 2004 w 4654"/>
              <a:gd name="T49" fmla="*/ 191 h 4326"/>
              <a:gd name="T50" fmla="*/ 1813 w 4654"/>
              <a:gd name="T51" fmla="*/ 0 h 4326"/>
              <a:gd name="T52" fmla="*/ 191 w 4654"/>
              <a:gd name="T53" fmla="*/ 0 h 4326"/>
              <a:gd name="T54" fmla="*/ 0 w 4654"/>
              <a:gd name="T55" fmla="*/ 191 h 4326"/>
              <a:gd name="T56" fmla="*/ 0 w 4654"/>
              <a:gd name="T57" fmla="*/ 1831 h 4326"/>
              <a:gd name="T58" fmla="*/ 191 w 4654"/>
              <a:gd name="T59" fmla="*/ 2022 h 4326"/>
              <a:gd name="T60" fmla="*/ 791 w 4654"/>
              <a:gd name="T61" fmla="*/ 2022 h 4326"/>
              <a:gd name="T62" fmla="*/ 191 w 4654"/>
              <a:gd name="T63" fmla="*/ 316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650" y="4135"/>
                </a:moveTo>
                <a:lnTo>
                  <a:pt x="2650" y="3359"/>
                </a:lnTo>
                <a:cubicBezTo>
                  <a:pt x="2650" y="3253"/>
                  <a:pt x="2736" y="3168"/>
                  <a:pt x="2841" y="3168"/>
                </a:cubicBezTo>
                <a:cubicBezTo>
                  <a:pt x="3217" y="3168"/>
                  <a:pt x="3421" y="2783"/>
                  <a:pt x="3450" y="2022"/>
                </a:cubicBezTo>
                <a:lnTo>
                  <a:pt x="2841" y="2022"/>
                </a:lnTo>
                <a:cubicBezTo>
                  <a:pt x="2736" y="2022"/>
                  <a:pt x="2650" y="1936"/>
                  <a:pt x="2650" y="1831"/>
                </a:cubicBezTo>
                <a:lnTo>
                  <a:pt x="2650" y="191"/>
                </a:lnTo>
                <a:cubicBezTo>
                  <a:pt x="2650" y="86"/>
                  <a:pt x="2736" y="1"/>
                  <a:pt x="2841" y="1"/>
                </a:cubicBezTo>
                <a:lnTo>
                  <a:pt x="4464" y="1"/>
                </a:lnTo>
                <a:cubicBezTo>
                  <a:pt x="4569" y="1"/>
                  <a:pt x="4654" y="86"/>
                  <a:pt x="4654" y="191"/>
                </a:cubicBezTo>
                <a:lnTo>
                  <a:pt x="4654" y="1831"/>
                </a:lnTo>
                <a:cubicBezTo>
                  <a:pt x="4654" y="2196"/>
                  <a:pt x="4618" y="2530"/>
                  <a:pt x="4545" y="2826"/>
                </a:cubicBezTo>
                <a:cubicBezTo>
                  <a:pt x="4471" y="3129"/>
                  <a:pt x="4357" y="3394"/>
                  <a:pt x="4207" y="3613"/>
                </a:cubicBezTo>
                <a:cubicBezTo>
                  <a:pt x="4052" y="3839"/>
                  <a:pt x="3858" y="4016"/>
                  <a:pt x="3631" y="4139"/>
                </a:cubicBezTo>
                <a:cubicBezTo>
                  <a:pt x="3403" y="4263"/>
                  <a:pt x="3137" y="4326"/>
                  <a:pt x="2841" y="4326"/>
                </a:cubicBezTo>
                <a:cubicBezTo>
                  <a:pt x="2736" y="4326"/>
                  <a:pt x="2650" y="4241"/>
                  <a:pt x="2650" y="4135"/>
                </a:cubicBezTo>
                <a:close/>
                <a:moveTo>
                  <a:pt x="191" y="3168"/>
                </a:moveTo>
                <a:cubicBezTo>
                  <a:pt x="85" y="3168"/>
                  <a:pt x="0" y="3253"/>
                  <a:pt x="0" y="3358"/>
                </a:cubicBezTo>
                <a:lnTo>
                  <a:pt x="0" y="4135"/>
                </a:lnTo>
                <a:cubicBezTo>
                  <a:pt x="0" y="4241"/>
                  <a:pt x="85" y="4326"/>
                  <a:pt x="191" y="4326"/>
                </a:cubicBezTo>
                <a:cubicBezTo>
                  <a:pt x="486" y="4326"/>
                  <a:pt x="752" y="4263"/>
                  <a:pt x="981" y="4139"/>
                </a:cubicBezTo>
                <a:cubicBezTo>
                  <a:pt x="1208" y="4016"/>
                  <a:pt x="1402" y="3839"/>
                  <a:pt x="1556" y="3613"/>
                </a:cubicBezTo>
                <a:cubicBezTo>
                  <a:pt x="1707" y="3394"/>
                  <a:pt x="1821" y="3129"/>
                  <a:pt x="1895" y="2826"/>
                </a:cubicBezTo>
                <a:cubicBezTo>
                  <a:pt x="1967" y="2530"/>
                  <a:pt x="2004" y="2195"/>
                  <a:pt x="2004" y="1831"/>
                </a:cubicBezTo>
                <a:lnTo>
                  <a:pt x="2004" y="191"/>
                </a:lnTo>
                <a:cubicBezTo>
                  <a:pt x="2004" y="86"/>
                  <a:pt x="1919" y="0"/>
                  <a:pt x="1813" y="0"/>
                </a:cubicBezTo>
                <a:lnTo>
                  <a:pt x="191" y="0"/>
                </a:lnTo>
                <a:cubicBezTo>
                  <a:pt x="85" y="0"/>
                  <a:pt x="0" y="86"/>
                  <a:pt x="0" y="191"/>
                </a:cubicBezTo>
                <a:lnTo>
                  <a:pt x="0" y="1831"/>
                </a:lnTo>
                <a:cubicBezTo>
                  <a:pt x="0" y="1936"/>
                  <a:pt x="85" y="2022"/>
                  <a:pt x="191" y="2022"/>
                </a:cubicBezTo>
                <a:lnTo>
                  <a:pt x="791" y="2022"/>
                </a:lnTo>
                <a:cubicBezTo>
                  <a:pt x="763" y="2782"/>
                  <a:pt x="561" y="3168"/>
                  <a:pt x="191" y="3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E44A91E-21DD-4A34-B841-0C9BA025DB30}"/>
              </a:ext>
            </a:extLst>
          </p:cNvPr>
          <p:cNvGrpSpPr/>
          <p:nvPr/>
        </p:nvGrpSpPr>
        <p:grpSpPr>
          <a:xfrm>
            <a:off x="0" y="-681562"/>
            <a:ext cx="7833360" cy="578743"/>
            <a:chOff x="1741459" y="947881"/>
            <a:chExt cx="7833360" cy="578743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BCE60E0B-5384-495A-A745-4CF5DC11FDD3}"/>
                </a:ext>
              </a:extLst>
            </p:cNvPr>
            <p:cNvSpPr/>
            <p:nvPr/>
          </p:nvSpPr>
          <p:spPr>
            <a:xfrm>
              <a:off x="1741459" y="947881"/>
              <a:ext cx="783336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author-sign_73319">
              <a:extLst>
                <a:ext uri="{FF2B5EF4-FFF2-40B4-BE49-F238E27FC236}">
                  <a16:creationId xmlns:a16="http://schemas.microsoft.com/office/drawing/2014/main" id="{9EC5AF45-6C14-4755-B998-62A1AEEBC9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88A57EC-F896-46B3-BF44-62D4CF80BA51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FD3D3A3-9388-42FD-A75F-DE007E944097}"/>
                </a:ext>
              </a:extLst>
            </p:cNvPr>
            <p:cNvSpPr txBox="1"/>
            <p:nvPr/>
          </p:nvSpPr>
          <p:spPr>
            <a:xfrm>
              <a:off x="2578876" y="1083362"/>
              <a:ext cx="6898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选中图片☞鼠标左键水平拖拉端部圆点☞即可调整图片角部曲度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17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79C5956B-14FF-49C6-B47D-D3F8A44BE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466" y="2975810"/>
            <a:ext cx="4257512" cy="4257512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C7BD0B0-35E9-41F8-A2C8-AF5BFD42B950}"/>
              </a:ext>
            </a:extLst>
          </p:cNvPr>
          <p:cNvSpPr/>
          <p:nvPr/>
        </p:nvSpPr>
        <p:spPr>
          <a:xfrm>
            <a:off x="0" y="0"/>
            <a:ext cx="12192000" cy="6208406"/>
          </a:xfrm>
          <a:custGeom>
            <a:avLst/>
            <a:gdLst>
              <a:gd name="connsiteX0" fmla="*/ 0 w 12192000"/>
              <a:gd name="connsiteY0" fmla="*/ 0 h 6208406"/>
              <a:gd name="connsiteX1" fmla="*/ 12192000 w 12192000"/>
              <a:gd name="connsiteY1" fmla="*/ 0 h 6208406"/>
              <a:gd name="connsiteX2" fmla="*/ 12192000 w 12192000"/>
              <a:gd name="connsiteY2" fmla="*/ 45727 h 6208406"/>
              <a:gd name="connsiteX3" fmla="*/ 12187396 w 12192000"/>
              <a:gd name="connsiteY3" fmla="*/ 65677 h 6208406"/>
              <a:gd name="connsiteX4" fmla="*/ 4255833 w 12192000"/>
              <a:gd name="connsiteY4" fmla="*/ 6208406 h 6208406"/>
              <a:gd name="connsiteX5" fmla="*/ 9339 w 12192000"/>
              <a:gd name="connsiteY5" fmla="*/ 5022802 h 6208406"/>
              <a:gd name="connsiteX6" fmla="*/ 0 w 12192000"/>
              <a:gd name="connsiteY6" fmla="*/ 5016815 h 620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08406">
                <a:moveTo>
                  <a:pt x="0" y="0"/>
                </a:moveTo>
                <a:lnTo>
                  <a:pt x="12192000" y="0"/>
                </a:lnTo>
                <a:lnTo>
                  <a:pt x="12192000" y="45727"/>
                </a:lnTo>
                <a:lnTo>
                  <a:pt x="12187396" y="65677"/>
                </a:lnTo>
                <a:cubicBezTo>
                  <a:pt x="11278526" y="3598165"/>
                  <a:pt x="8072007" y="6208406"/>
                  <a:pt x="4255833" y="6208406"/>
                </a:cubicBezTo>
                <a:cubicBezTo>
                  <a:pt x="2701096" y="6208406"/>
                  <a:pt x="1247549" y="5775156"/>
                  <a:pt x="9339" y="5022802"/>
                </a:cubicBezTo>
                <a:lnTo>
                  <a:pt x="0" y="5016815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61DD56E-8196-4F92-8ED3-D25DC811094C}"/>
              </a:ext>
            </a:extLst>
          </p:cNvPr>
          <p:cNvSpPr/>
          <p:nvPr/>
        </p:nvSpPr>
        <p:spPr>
          <a:xfrm>
            <a:off x="0" y="0"/>
            <a:ext cx="12192000" cy="6208406"/>
          </a:xfrm>
          <a:custGeom>
            <a:avLst/>
            <a:gdLst>
              <a:gd name="connsiteX0" fmla="*/ 0 w 12192000"/>
              <a:gd name="connsiteY0" fmla="*/ 0 h 6208406"/>
              <a:gd name="connsiteX1" fmla="*/ 12192000 w 12192000"/>
              <a:gd name="connsiteY1" fmla="*/ 0 h 6208406"/>
              <a:gd name="connsiteX2" fmla="*/ 12192000 w 12192000"/>
              <a:gd name="connsiteY2" fmla="*/ 45727 h 6208406"/>
              <a:gd name="connsiteX3" fmla="*/ 12187396 w 12192000"/>
              <a:gd name="connsiteY3" fmla="*/ 65677 h 6208406"/>
              <a:gd name="connsiteX4" fmla="*/ 4255833 w 12192000"/>
              <a:gd name="connsiteY4" fmla="*/ 6208406 h 6208406"/>
              <a:gd name="connsiteX5" fmla="*/ 9339 w 12192000"/>
              <a:gd name="connsiteY5" fmla="*/ 5022802 h 6208406"/>
              <a:gd name="connsiteX6" fmla="*/ 0 w 12192000"/>
              <a:gd name="connsiteY6" fmla="*/ 5016815 h 620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08406">
                <a:moveTo>
                  <a:pt x="0" y="0"/>
                </a:moveTo>
                <a:lnTo>
                  <a:pt x="12192000" y="0"/>
                </a:lnTo>
                <a:lnTo>
                  <a:pt x="12192000" y="45727"/>
                </a:lnTo>
                <a:lnTo>
                  <a:pt x="12187396" y="65677"/>
                </a:lnTo>
                <a:cubicBezTo>
                  <a:pt x="11278526" y="3598165"/>
                  <a:pt x="8072007" y="6208406"/>
                  <a:pt x="4255833" y="6208406"/>
                </a:cubicBezTo>
                <a:cubicBezTo>
                  <a:pt x="2701096" y="6208406"/>
                  <a:pt x="1247549" y="5775156"/>
                  <a:pt x="9339" y="5022802"/>
                </a:cubicBezTo>
                <a:lnTo>
                  <a:pt x="0" y="5016815"/>
                </a:lnTo>
                <a:close/>
              </a:path>
            </a:pathLst>
          </a:custGeom>
          <a:solidFill>
            <a:srgbClr val="C7010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88214FD-8B70-4CDA-BC3D-BE18CDA58700}"/>
              </a:ext>
            </a:extLst>
          </p:cNvPr>
          <p:cNvGrpSpPr/>
          <p:nvPr/>
        </p:nvGrpSpPr>
        <p:grpSpPr>
          <a:xfrm>
            <a:off x="24589" y="6362610"/>
            <a:ext cx="2314740" cy="358154"/>
            <a:chOff x="24589" y="6362610"/>
            <a:chExt cx="2314740" cy="3581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9A0D5EB-22B3-4846-B418-4E1559009D4C}"/>
                </a:ext>
              </a:extLst>
            </p:cNvPr>
            <p:cNvSpPr txBox="1"/>
            <p:nvPr/>
          </p:nvSpPr>
          <p:spPr>
            <a:xfrm>
              <a:off x="24589" y="6466848"/>
              <a:ext cx="23147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厚德高能 求实创新</a:t>
              </a: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121494A-6E1B-494E-99C2-183BB8FE5945}"/>
                </a:ext>
              </a:extLst>
            </p:cNvPr>
            <p:cNvSpPr/>
            <p:nvPr/>
          </p:nvSpPr>
          <p:spPr>
            <a:xfrm rot="10800000">
              <a:off x="407988" y="6388466"/>
              <a:ext cx="190182" cy="8391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E62B7428-CD69-48A9-9381-C2F7B75A1490}"/>
                </a:ext>
              </a:extLst>
            </p:cNvPr>
            <p:cNvSpPr/>
            <p:nvPr/>
          </p:nvSpPr>
          <p:spPr>
            <a:xfrm rot="10800000">
              <a:off x="407988" y="6362610"/>
              <a:ext cx="190182" cy="8391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173D6CE-7FBD-40B1-A8ED-9281D45F3C79}"/>
              </a:ext>
            </a:extLst>
          </p:cNvPr>
          <p:cNvSpPr txBox="1"/>
          <p:nvPr/>
        </p:nvSpPr>
        <p:spPr>
          <a:xfrm>
            <a:off x="638811" y="2192365"/>
            <a:ext cx="7089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1000" dirty="0">
                <a:solidFill>
                  <a:schemeClr val="bg1"/>
                </a:solidFill>
                <a:latin typeface="微软雅黑" panose="020B0503020204020204" pitchFamily="34" charset="-122"/>
                <a:ea typeface="Source Han Sans Bold" panose="020B0800000000000000" pitchFamily="34" charset="-122"/>
              </a:rPr>
              <a:t>毕业论文答辩通用模板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2B6DA1-AA51-4E9E-AEBF-313C534CDAF3}"/>
              </a:ext>
            </a:extLst>
          </p:cNvPr>
          <p:cNvSpPr txBox="1"/>
          <p:nvPr/>
        </p:nvSpPr>
        <p:spPr>
          <a:xfrm>
            <a:off x="636925" y="1564591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3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广东省科技干部学院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F4AB4B7-4A4D-4A28-91D1-A287F19F021E}"/>
              </a:ext>
            </a:extLst>
          </p:cNvPr>
          <p:cNvSpPr/>
          <p:nvPr/>
        </p:nvSpPr>
        <p:spPr>
          <a:xfrm>
            <a:off x="375486" y="-25400"/>
            <a:ext cx="63795" cy="18780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557D5302-686B-4FCA-94DB-E739D8DEAB75}"/>
              </a:ext>
            </a:extLst>
          </p:cNvPr>
          <p:cNvSpPr/>
          <p:nvPr/>
        </p:nvSpPr>
        <p:spPr>
          <a:xfrm>
            <a:off x="539370" y="-20328"/>
            <a:ext cx="63795" cy="7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788260C-C1BB-4534-AEB9-A54477DC1CAB}"/>
              </a:ext>
            </a:extLst>
          </p:cNvPr>
          <p:cNvSpPr txBox="1"/>
          <p:nvPr/>
        </p:nvSpPr>
        <p:spPr>
          <a:xfrm>
            <a:off x="638631" y="2866305"/>
            <a:ext cx="5969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400" dirty="0">
                <a:solidFill>
                  <a:schemeClr val="bg1"/>
                </a:solidFill>
                <a:latin typeface="078MKSDMediumCondensed" panose="00000400000000000000" pitchFamily="2" charset="0"/>
              </a:rPr>
              <a:t>GENERAL TEMPLATE FOR GRADUATION THESIS DEFENSE</a:t>
            </a:r>
            <a:endParaRPr lang="zh-CN" altLang="en-US" sz="1600" b="1" spc="400" dirty="0">
              <a:solidFill>
                <a:schemeClr val="bg1"/>
              </a:solidFill>
              <a:latin typeface="078MKSDMediumCondensed" panose="00000400000000000000" pitchFamily="2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132C50E-2D6E-43F9-B11E-84C6B15C584E}"/>
              </a:ext>
            </a:extLst>
          </p:cNvPr>
          <p:cNvSpPr/>
          <p:nvPr/>
        </p:nvSpPr>
        <p:spPr>
          <a:xfrm rot="16200000">
            <a:off x="957522" y="1816937"/>
            <a:ext cx="36000" cy="487361"/>
          </a:xfrm>
          <a:prstGeom prst="roundRect">
            <a:avLst>
              <a:gd name="adj" fmla="val 363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C7022F1-A67E-4B9B-9AC5-C66A58DF6E7E}"/>
              </a:ext>
            </a:extLst>
          </p:cNvPr>
          <p:cNvSpPr txBox="1"/>
          <p:nvPr/>
        </p:nvSpPr>
        <p:spPr>
          <a:xfrm>
            <a:off x="7727824" y="6308897"/>
            <a:ext cx="3875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078MKSDMediumCondensed" panose="00000400000000000000" pitchFamily="2" charset="0"/>
              </a:rPr>
              <a:t>GUANGDONG  POLYTECHNIC  OF  SCIENCE  </a:t>
            </a:r>
          </a:p>
          <a:p>
            <a:pPr algn="r"/>
            <a:r>
              <a:rPr lang="en-US" altLang="zh-CN" sz="1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078MKSDMediumCondensed" panose="00000400000000000000" pitchFamily="2" charset="0"/>
              </a:rPr>
              <a:t>AND  TECHNOLOGY</a:t>
            </a:r>
            <a:endParaRPr lang="zh-CN" altLang="en-US" sz="1000" spc="200" dirty="0">
              <a:solidFill>
                <a:schemeClr val="tx1">
                  <a:lumMod val="85000"/>
                  <a:lumOff val="15000"/>
                </a:schemeClr>
              </a:solidFill>
              <a:latin typeface="078MKSDMediumCondensed" panose="00000400000000000000" pitchFamily="2" charset="0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BEAFF4F-D7A2-491C-89C1-A334E3F4916E}"/>
              </a:ext>
            </a:extLst>
          </p:cNvPr>
          <p:cNvSpPr/>
          <p:nvPr/>
        </p:nvSpPr>
        <p:spPr>
          <a:xfrm>
            <a:off x="4156448" y="-1407"/>
            <a:ext cx="8047367" cy="6208406"/>
          </a:xfrm>
          <a:custGeom>
            <a:avLst/>
            <a:gdLst>
              <a:gd name="connsiteX0" fmla="*/ 7525605 w 8047367"/>
              <a:gd name="connsiteY0" fmla="*/ 0 h 6208406"/>
              <a:gd name="connsiteX1" fmla="*/ 8047367 w 8047367"/>
              <a:gd name="connsiteY1" fmla="*/ 0 h 6208406"/>
              <a:gd name="connsiteX2" fmla="*/ 8047367 w 8047367"/>
              <a:gd name="connsiteY2" fmla="*/ 45727 h 6208406"/>
              <a:gd name="connsiteX3" fmla="*/ 8042763 w 8047367"/>
              <a:gd name="connsiteY3" fmla="*/ 65677 h 6208406"/>
              <a:gd name="connsiteX4" fmla="*/ 111200 w 8047367"/>
              <a:gd name="connsiteY4" fmla="*/ 6208406 h 6208406"/>
              <a:gd name="connsiteX5" fmla="*/ 0 w 8047367"/>
              <a:gd name="connsiteY5" fmla="*/ 6206472 h 6208406"/>
              <a:gd name="connsiteX6" fmla="*/ 254479 w 8047367"/>
              <a:gd name="connsiteY6" fmla="*/ 6200811 h 6208406"/>
              <a:gd name="connsiteX7" fmla="*/ 7521189 w 8047367"/>
              <a:gd name="connsiteY7" fmla="*/ 65677 h 6208406"/>
              <a:gd name="connsiteX8" fmla="*/ 7525605 w 8047367"/>
              <a:gd name="connsiteY8" fmla="*/ 45727 h 620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47367" h="6208406">
                <a:moveTo>
                  <a:pt x="7525605" y="0"/>
                </a:moveTo>
                <a:lnTo>
                  <a:pt x="8047367" y="0"/>
                </a:lnTo>
                <a:lnTo>
                  <a:pt x="8047367" y="45727"/>
                </a:lnTo>
                <a:lnTo>
                  <a:pt x="8042763" y="65677"/>
                </a:lnTo>
                <a:cubicBezTo>
                  <a:pt x="7133893" y="3598165"/>
                  <a:pt x="3927375" y="6208406"/>
                  <a:pt x="111200" y="6208406"/>
                </a:cubicBezTo>
                <a:lnTo>
                  <a:pt x="0" y="6206472"/>
                </a:lnTo>
                <a:lnTo>
                  <a:pt x="254479" y="6200811"/>
                </a:lnTo>
                <a:cubicBezTo>
                  <a:pt x="3763701" y="6044366"/>
                  <a:pt x="6676625" y="3487775"/>
                  <a:pt x="7521189" y="65677"/>
                </a:cubicBezTo>
                <a:lnTo>
                  <a:pt x="7525605" y="457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54A765A-7B9D-4ED5-B607-01AE9101C1B7}"/>
              </a:ext>
            </a:extLst>
          </p:cNvPr>
          <p:cNvSpPr/>
          <p:nvPr/>
        </p:nvSpPr>
        <p:spPr>
          <a:xfrm rot="19159634" flipH="1">
            <a:off x="731785" y="1379766"/>
            <a:ext cx="7897706" cy="6094533"/>
          </a:xfrm>
          <a:custGeom>
            <a:avLst/>
            <a:gdLst>
              <a:gd name="connsiteX0" fmla="*/ 0 w 7897706"/>
              <a:gd name="connsiteY0" fmla="*/ 6092599 h 6094533"/>
              <a:gd name="connsiteX1" fmla="*/ 111200 w 7897706"/>
              <a:gd name="connsiteY1" fmla="*/ 6094533 h 6094533"/>
              <a:gd name="connsiteX2" fmla="*/ 7845836 w 7897706"/>
              <a:gd name="connsiteY2" fmla="*/ 602926 h 6094533"/>
              <a:gd name="connsiteX3" fmla="*/ 7897706 w 7897706"/>
              <a:gd name="connsiteY3" fmla="*/ 443571 h 6094533"/>
              <a:gd name="connsiteX4" fmla="*/ 7516541 w 7897706"/>
              <a:gd name="connsiteY4" fmla="*/ 0 h 6094533"/>
              <a:gd name="connsiteX5" fmla="*/ 7432753 w 7897706"/>
              <a:gd name="connsiteY5" fmla="*/ 312903 h 6094533"/>
              <a:gd name="connsiteX6" fmla="*/ 254479 w 7897706"/>
              <a:gd name="connsiteY6" fmla="*/ 6086938 h 609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7706" h="6094533">
                <a:moveTo>
                  <a:pt x="0" y="6092599"/>
                </a:moveTo>
                <a:lnTo>
                  <a:pt x="111200" y="6094533"/>
                </a:lnTo>
                <a:cubicBezTo>
                  <a:pt x="3688864" y="6094533"/>
                  <a:pt x="6730697" y="3800376"/>
                  <a:pt x="7845836" y="602926"/>
                </a:cubicBezTo>
                <a:lnTo>
                  <a:pt x="7897706" y="443571"/>
                </a:lnTo>
                <a:lnTo>
                  <a:pt x="7516541" y="0"/>
                </a:lnTo>
                <a:lnTo>
                  <a:pt x="7432753" y="312903"/>
                </a:lnTo>
                <a:cubicBezTo>
                  <a:pt x="6490933" y="3571684"/>
                  <a:pt x="3654038" y="5935382"/>
                  <a:pt x="254479" y="60869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2B5334F-98B8-4EE3-A67D-B780D7112457}"/>
              </a:ext>
            </a:extLst>
          </p:cNvPr>
          <p:cNvSpPr txBox="1"/>
          <p:nvPr/>
        </p:nvSpPr>
        <p:spPr>
          <a:xfrm>
            <a:off x="439281" y="3714322"/>
            <a:ext cx="1659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指导老师：农农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B14BEA0-7356-4A68-BA4B-D519E538FBBA}"/>
              </a:ext>
            </a:extLst>
          </p:cNvPr>
          <p:cNvSpPr txBox="1"/>
          <p:nvPr/>
        </p:nvSpPr>
        <p:spPr>
          <a:xfrm>
            <a:off x="2178247" y="3714322"/>
            <a:ext cx="1659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答辩学生：余生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966E41D-BE15-4437-8150-B24FC4482E3B}"/>
              </a:ext>
            </a:extLst>
          </p:cNvPr>
          <p:cNvGrpSpPr/>
          <p:nvPr/>
        </p:nvGrpSpPr>
        <p:grpSpPr>
          <a:xfrm>
            <a:off x="721565" y="3397251"/>
            <a:ext cx="815626" cy="78382"/>
            <a:chOff x="721565" y="3225117"/>
            <a:chExt cx="815626" cy="78382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FA18F5FF-86B7-479B-98BB-254ABFA3EF2D}"/>
                </a:ext>
              </a:extLst>
            </p:cNvPr>
            <p:cNvSpPr/>
            <p:nvPr/>
          </p:nvSpPr>
          <p:spPr>
            <a:xfrm rot="10800000">
              <a:off x="721565" y="3225117"/>
              <a:ext cx="229233" cy="78382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11EFF6B2-2ECE-46BA-9ABA-A9216BF3FAAF}"/>
                </a:ext>
              </a:extLst>
            </p:cNvPr>
            <p:cNvSpPr/>
            <p:nvPr/>
          </p:nvSpPr>
          <p:spPr>
            <a:xfrm rot="10800000">
              <a:off x="917029" y="3225117"/>
              <a:ext cx="229233" cy="78382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A828436D-88CC-4946-B61E-9E6FD038B0CB}"/>
                </a:ext>
              </a:extLst>
            </p:cNvPr>
            <p:cNvSpPr/>
            <p:nvPr/>
          </p:nvSpPr>
          <p:spPr>
            <a:xfrm rot="10800000">
              <a:off x="1112494" y="3225117"/>
              <a:ext cx="229233" cy="78382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72B0AF48-DEF1-4D0A-A930-3B7B610FB6F2}"/>
                </a:ext>
              </a:extLst>
            </p:cNvPr>
            <p:cNvSpPr/>
            <p:nvPr/>
          </p:nvSpPr>
          <p:spPr>
            <a:xfrm rot="10800000">
              <a:off x="1307958" y="3225117"/>
              <a:ext cx="229233" cy="78382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7F16B3F-6C6C-46F1-8C71-65F1870D039F}"/>
              </a:ext>
            </a:extLst>
          </p:cNvPr>
          <p:cNvGrpSpPr/>
          <p:nvPr/>
        </p:nvGrpSpPr>
        <p:grpSpPr>
          <a:xfrm>
            <a:off x="0" y="-681562"/>
            <a:ext cx="4671060" cy="578743"/>
            <a:chOff x="1741459" y="947881"/>
            <a:chExt cx="4671060" cy="578743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4C6589D-FA6F-4172-94D0-899BA213870C}"/>
                </a:ext>
              </a:extLst>
            </p:cNvPr>
            <p:cNvSpPr/>
            <p:nvPr/>
          </p:nvSpPr>
          <p:spPr>
            <a:xfrm>
              <a:off x="1741459" y="947881"/>
              <a:ext cx="467106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author-sign_73319">
              <a:extLst>
                <a:ext uri="{FF2B5EF4-FFF2-40B4-BE49-F238E27FC236}">
                  <a16:creationId xmlns:a16="http://schemas.microsoft.com/office/drawing/2014/main" id="{2BC3CE77-CDF8-4DAE-A146-8CC0AB6A98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1C9D7AC-AB56-4BA9-8622-F35649FDFAB3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BE68675-4DD7-49F2-8398-F15349C11630}"/>
                </a:ext>
              </a:extLst>
            </p:cNvPr>
            <p:cNvSpPr txBox="1"/>
            <p:nvPr/>
          </p:nvSpPr>
          <p:spPr>
            <a:xfrm>
              <a:off x="2578877" y="1083363"/>
              <a:ext cx="3833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开始☞版式☞即可切换不同的版式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E6A81FE-257F-4A31-B2E8-5DE303E831EB}"/>
              </a:ext>
            </a:extLst>
          </p:cNvPr>
          <p:cNvGrpSpPr/>
          <p:nvPr/>
        </p:nvGrpSpPr>
        <p:grpSpPr>
          <a:xfrm>
            <a:off x="6327348" y="-681562"/>
            <a:ext cx="5876467" cy="578743"/>
            <a:chOff x="1741459" y="947881"/>
            <a:chExt cx="5876467" cy="578743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6D71DDC0-F07C-4524-848C-B7973849D553}"/>
                </a:ext>
              </a:extLst>
            </p:cNvPr>
            <p:cNvSpPr/>
            <p:nvPr/>
          </p:nvSpPr>
          <p:spPr>
            <a:xfrm>
              <a:off x="1741459" y="947881"/>
              <a:ext cx="587646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author-sign_73319">
              <a:extLst>
                <a:ext uri="{FF2B5EF4-FFF2-40B4-BE49-F238E27FC236}">
                  <a16:creationId xmlns:a16="http://schemas.microsoft.com/office/drawing/2014/main" id="{2E953F7D-27F6-43F7-A77E-4176035AB5B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4E52EAF-E108-4327-8F36-9F4DEF53FC28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826DEA7-C101-49CD-BA9E-EA875A6D9B12}"/>
                </a:ext>
              </a:extLst>
            </p:cNvPr>
            <p:cNvSpPr txBox="1"/>
            <p:nvPr/>
          </p:nvSpPr>
          <p:spPr>
            <a:xfrm>
              <a:off x="2578877" y="1083363"/>
              <a:ext cx="5039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选中蒙版右键☞选择置于底层☞即可编辑图片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977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8ADD8C7B-05C4-4AA8-B20C-86C5B5B42E95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五图版式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A7A187B-54DF-43C1-B594-0FEFD3F1AA7D}"/>
              </a:ext>
            </a:extLst>
          </p:cNvPr>
          <p:cNvCxnSpPr>
            <a:cxnSpLocks/>
          </p:cNvCxnSpPr>
          <p:nvPr/>
        </p:nvCxnSpPr>
        <p:spPr>
          <a:xfrm>
            <a:off x="0" y="3251389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EAACC60-DA9A-4C0B-9A96-4E58BC24EF0A}"/>
              </a:ext>
            </a:extLst>
          </p:cNvPr>
          <p:cNvSpPr/>
          <p:nvPr/>
        </p:nvSpPr>
        <p:spPr>
          <a:xfrm flipV="1">
            <a:off x="2489728" y="1548977"/>
            <a:ext cx="1041788" cy="1041788"/>
          </a:xfrm>
          <a:prstGeom prst="roundRect">
            <a:avLst/>
          </a:prstGeom>
          <a:blipFill dpi="0" rotWithShape="0">
            <a:blip r:embed="rId2">
              <a:alphaModFix amt="99000"/>
            </a:blip>
            <a:srcRect/>
            <a:tile tx="546100" ty="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B353951-33DC-4741-8A9E-48EAA255EABB}"/>
              </a:ext>
            </a:extLst>
          </p:cNvPr>
          <p:cNvSpPr/>
          <p:nvPr/>
        </p:nvSpPr>
        <p:spPr>
          <a:xfrm flipV="1">
            <a:off x="6637880" y="1548977"/>
            <a:ext cx="1041788" cy="1041788"/>
          </a:xfrm>
          <a:prstGeom prst="roundRect">
            <a:avLst/>
          </a:prstGeom>
          <a:blipFill dpi="0" rotWithShape="0">
            <a:blip r:embed="rId3">
              <a:alphaModFix amt="99000"/>
            </a:blip>
            <a:srcRect/>
            <a:tile tx="0" ty="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0FE6BA0-E2FC-43F5-9E75-5F9C89619E5C}"/>
              </a:ext>
            </a:extLst>
          </p:cNvPr>
          <p:cNvSpPr/>
          <p:nvPr/>
        </p:nvSpPr>
        <p:spPr>
          <a:xfrm>
            <a:off x="4567155" y="3901334"/>
            <a:ext cx="1041788" cy="1041788"/>
          </a:xfrm>
          <a:prstGeom prst="roundRect">
            <a:avLst/>
          </a:prstGeom>
          <a:blipFill dpi="0" rotWithShape="1">
            <a:blip r:embed="rId4">
              <a:alphaModFix amt="99000"/>
            </a:blip>
            <a:srcRect/>
            <a:tile tx="6350" ty="12700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FB6A9D0-B7C6-46A7-A601-C57F7DBE1C60}"/>
              </a:ext>
            </a:extLst>
          </p:cNvPr>
          <p:cNvSpPr/>
          <p:nvPr/>
        </p:nvSpPr>
        <p:spPr>
          <a:xfrm>
            <a:off x="8524798" y="3901334"/>
            <a:ext cx="1041788" cy="1041788"/>
          </a:xfrm>
          <a:prstGeom prst="roundRect">
            <a:avLst/>
          </a:prstGeom>
          <a:blipFill dpi="0" rotWithShape="1">
            <a:blip r:embed="rId5">
              <a:alphaModFix amt="99000"/>
            </a:blip>
            <a:srcRect/>
            <a:tile tx="0" ty="-24130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41EF5E0-69B4-4BF4-8A04-C50451A40F13}"/>
              </a:ext>
            </a:extLst>
          </p:cNvPr>
          <p:cNvSpPr/>
          <p:nvPr/>
        </p:nvSpPr>
        <p:spPr>
          <a:xfrm>
            <a:off x="714045" y="3901334"/>
            <a:ext cx="1041788" cy="1041788"/>
          </a:xfrm>
          <a:prstGeom prst="roundRect">
            <a:avLst/>
          </a:prstGeom>
          <a:blipFill dpi="0" rotWithShape="1">
            <a:blip r:embed="rId6">
              <a:alphaModFix amt="99000"/>
            </a:blip>
            <a:srcRect/>
            <a:tile tx="0" ty="-12700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A128D231-4214-4DAD-B960-924E6748D3FC}"/>
              </a:ext>
            </a:extLst>
          </p:cNvPr>
          <p:cNvSpPr/>
          <p:nvPr/>
        </p:nvSpPr>
        <p:spPr>
          <a:xfrm rot="10800000">
            <a:off x="1151508" y="3236281"/>
            <a:ext cx="69044" cy="591335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0A31657C-A5AC-401B-9918-0C51A517F365}"/>
              </a:ext>
            </a:extLst>
          </p:cNvPr>
          <p:cNvSpPr/>
          <p:nvPr/>
        </p:nvSpPr>
        <p:spPr>
          <a:xfrm rot="10800000">
            <a:off x="5053527" y="3236281"/>
            <a:ext cx="69044" cy="591335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D81BE601-E9A7-4FED-9F6A-AF8C22DA9DBA}"/>
              </a:ext>
            </a:extLst>
          </p:cNvPr>
          <p:cNvSpPr/>
          <p:nvPr/>
        </p:nvSpPr>
        <p:spPr>
          <a:xfrm rot="10800000">
            <a:off x="9011170" y="3236281"/>
            <a:ext cx="69044" cy="591335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1A79A318-5BE8-4960-BD6A-84D13E282809}"/>
              </a:ext>
            </a:extLst>
          </p:cNvPr>
          <p:cNvSpPr/>
          <p:nvPr/>
        </p:nvSpPr>
        <p:spPr>
          <a:xfrm>
            <a:off x="2941578" y="2664262"/>
            <a:ext cx="69044" cy="591335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A2C5607F-963F-4203-8866-6AD2B727DBF9}"/>
              </a:ext>
            </a:extLst>
          </p:cNvPr>
          <p:cNvSpPr/>
          <p:nvPr/>
        </p:nvSpPr>
        <p:spPr>
          <a:xfrm>
            <a:off x="7124252" y="2664262"/>
            <a:ext cx="69044" cy="591335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71C55B5-595A-429C-87D2-223AB4D93ECE}"/>
              </a:ext>
            </a:extLst>
          </p:cNvPr>
          <p:cNvSpPr txBox="1"/>
          <p:nvPr/>
        </p:nvSpPr>
        <p:spPr>
          <a:xfrm>
            <a:off x="1873406" y="3894338"/>
            <a:ext cx="2145274" cy="3627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718CAA-CB38-4FE3-A000-FF5A18CDB682}"/>
              </a:ext>
            </a:extLst>
          </p:cNvPr>
          <p:cNvSpPr/>
          <p:nvPr/>
        </p:nvSpPr>
        <p:spPr>
          <a:xfrm>
            <a:off x="1983295" y="4336996"/>
            <a:ext cx="648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401716B-27F0-4B8D-B95D-4C45B922047D}"/>
              </a:ext>
            </a:extLst>
          </p:cNvPr>
          <p:cNvSpPr txBox="1"/>
          <p:nvPr/>
        </p:nvSpPr>
        <p:spPr>
          <a:xfrm flipH="1">
            <a:off x="1873406" y="4474371"/>
            <a:ext cx="2035782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万册、订购中外文现刊。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D81B5C8-E891-4ADA-8AF5-846E1EA8D00B}"/>
              </a:ext>
            </a:extLst>
          </p:cNvPr>
          <p:cNvSpPr txBox="1"/>
          <p:nvPr/>
        </p:nvSpPr>
        <p:spPr>
          <a:xfrm>
            <a:off x="5724461" y="3894338"/>
            <a:ext cx="2145274" cy="3627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62043B8-D7C5-4C71-9BD9-207FA0C584ED}"/>
              </a:ext>
            </a:extLst>
          </p:cNvPr>
          <p:cNvSpPr/>
          <p:nvPr/>
        </p:nvSpPr>
        <p:spPr>
          <a:xfrm>
            <a:off x="5834350" y="4336996"/>
            <a:ext cx="648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40F38C1-FE9B-45CD-8676-37BD70AE30FD}"/>
              </a:ext>
            </a:extLst>
          </p:cNvPr>
          <p:cNvSpPr txBox="1"/>
          <p:nvPr/>
        </p:nvSpPr>
        <p:spPr>
          <a:xfrm flipH="1">
            <a:off x="5724461" y="4474371"/>
            <a:ext cx="2035782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万册、订购中外文现刊。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36F5AF2-0BE8-4B82-BBC2-A4DCF4AC5C39}"/>
              </a:ext>
            </a:extLst>
          </p:cNvPr>
          <p:cNvSpPr txBox="1"/>
          <p:nvPr/>
        </p:nvSpPr>
        <p:spPr>
          <a:xfrm>
            <a:off x="9689816" y="3894338"/>
            <a:ext cx="2145274" cy="3627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30E0C4-5FE0-49E5-B9C4-E014FC14E890}"/>
              </a:ext>
            </a:extLst>
          </p:cNvPr>
          <p:cNvSpPr/>
          <p:nvPr/>
        </p:nvSpPr>
        <p:spPr>
          <a:xfrm>
            <a:off x="9799705" y="4336996"/>
            <a:ext cx="648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84A7AD5-2744-40C3-B86B-FFED56312B63}"/>
              </a:ext>
            </a:extLst>
          </p:cNvPr>
          <p:cNvSpPr txBox="1"/>
          <p:nvPr/>
        </p:nvSpPr>
        <p:spPr>
          <a:xfrm flipH="1">
            <a:off x="9689816" y="4474371"/>
            <a:ext cx="2035782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万册、订购中外文现刊。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2F5E4A2-A2B3-4AE1-8918-E4356D15FABE}"/>
              </a:ext>
            </a:extLst>
          </p:cNvPr>
          <p:cNvSpPr txBox="1"/>
          <p:nvPr/>
        </p:nvSpPr>
        <p:spPr>
          <a:xfrm>
            <a:off x="7858421" y="1500124"/>
            <a:ext cx="2145274" cy="3627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1027E20-0673-42D2-9D8D-80D5A4FA387A}"/>
              </a:ext>
            </a:extLst>
          </p:cNvPr>
          <p:cNvSpPr/>
          <p:nvPr/>
        </p:nvSpPr>
        <p:spPr>
          <a:xfrm>
            <a:off x="7968310" y="1942782"/>
            <a:ext cx="648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463543A-A8D5-4D3E-BC14-4B8244E427EC}"/>
              </a:ext>
            </a:extLst>
          </p:cNvPr>
          <p:cNvSpPr txBox="1"/>
          <p:nvPr/>
        </p:nvSpPr>
        <p:spPr>
          <a:xfrm flipH="1">
            <a:off x="7858421" y="2080157"/>
            <a:ext cx="2035782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万册、订购中外文现刊。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AB15CE4-3A4B-49AB-B948-5B759ED9EA1E}"/>
              </a:ext>
            </a:extLst>
          </p:cNvPr>
          <p:cNvSpPr txBox="1"/>
          <p:nvPr/>
        </p:nvSpPr>
        <p:spPr>
          <a:xfrm>
            <a:off x="3689076" y="1500124"/>
            <a:ext cx="2145274" cy="3627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732EFCE-C159-4001-A821-B6BBB8305BF9}"/>
              </a:ext>
            </a:extLst>
          </p:cNvPr>
          <p:cNvSpPr/>
          <p:nvPr/>
        </p:nvSpPr>
        <p:spPr>
          <a:xfrm>
            <a:off x="3798965" y="1942782"/>
            <a:ext cx="648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13A853E-641E-444B-8607-068227148BCB}"/>
              </a:ext>
            </a:extLst>
          </p:cNvPr>
          <p:cNvSpPr txBox="1"/>
          <p:nvPr/>
        </p:nvSpPr>
        <p:spPr>
          <a:xfrm flipH="1">
            <a:off x="3689076" y="2080157"/>
            <a:ext cx="2035782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万册、订购中外文现刊。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4C24EE9-3509-4053-AF03-BD0BA7F29FC9}"/>
              </a:ext>
            </a:extLst>
          </p:cNvPr>
          <p:cNvGrpSpPr/>
          <p:nvPr/>
        </p:nvGrpSpPr>
        <p:grpSpPr>
          <a:xfrm>
            <a:off x="0" y="-681562"/>
            <a:ext cx="7833360" cy="578743"/>
            <a:chOff x="1741459" y="947881"/>
            <a:chExt cx="7833360" cy="578743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0F86578E-BC64-4AE7-8D91-5F800654AB35}"/>
                </a:ext>
              </a:extLst>
            </p:cNvPr>
            <p:cNvSpPr/>
            <p:nvPr/>
          </p:nvSpPr>
          <p:spPr>
            <a:xfrm>
              <a:off x="1741459" y="947881"/>
              <a:ext cx="783336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author-sign_73319">
              <a:extLst>
                <a:ext uri="{FF2B5EF4-FFF2-40B4-BE49-F238E27FC236}">
                  <a16:creationId xmlns:a16="http://schemas.microsoft.com/office/drawing/2014/main" id="{0A7F4BB0-6F2C-4C52-A373-6E4286D459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98B013D-B6BD-4A10-AA80-555FE2B8156B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B379F38-8EC7-46AC-8747-631F5CFB9727}"/>
                </a:ext>
              </a:extLst>
            </p:cNvPr>
            <p:cNvSpPr txBox="1"/>
            <p:nvPr/>
          </p:nvSpPr>
          <p:spPr>
            <a:xfrm>
              <a:off x="2578876" y="1083362"/>
              <a:ext cx="6898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选中图片☞鼠标左键水平拖拉端部圆点☞即可调整图片角部曲度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304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8ADD8C7B-05C4-4AA8-B20C-86C5B5B42E95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五图版式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4C24EE9-3509-4053-AF03-BD0BA7F29FC9}"/>
              </a:ext>
            </a:extLst>
          </p:cNvPr>
          <p:cNvGrpSpPr/>
          <p:nvPr/>
        </p:nvGrpSpPr>
        <p:grpSpPr>
          <a:xfrm>
            <a:off x="0" y="-681562"/>
            <a:ext cx="4004835" cy="578743"/>
            <a:chOff x="1741459" y="947881"/>
            <a:chExt cx="4004835" cy="578743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0F86578E-BC64-4AE7-8D91-5F800654AB35}"/>
                </a:ext>
              </a:extLst>
            </p:cNvPr>
            <p:cNvSpPr/>
            <p:nvPr/>
          </p:nvSpPr>
          <p:spPr>
            <a:xfrm>
              <a:off x="1741459" y="947881"/>
              <a:ext cx="4004835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author-sign_73319">
              <a:extLst>
                <a:ext uri="{FF2B5EF4-FFF2-40B4-BE49-F238E27FC236}">
                  <a16:creationId xmlns:a16="http://schemas.microsoft.com/office/drawing/2014/main" id="{0A7F4BB0-6F2C-4C52-A373-6E4286D459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98B013D-B6BD-4A10-AA80-555FE2B8156B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B379F38-8EC7-46AC-8747-631F5CFB9727}"/>
                </a:ext>
              </a:extLst>
            </p:cNvPr>
            <p:cNvSpPr txBox="1"/>
            <p:nvPr/>
          </p:nvSpPr>
          <p:spPr>
            <a:xfrm>
              <a:off x="2578876" y="1083362"/>
              <a:ext cx="31674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框选图文</a:t>
              </a:r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Ctrl+G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即可组合</a:t>
              </a: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8D44B69-9761-4680-9DCC-0A92D5A35BE0}"/>
              </a:ext>
            </a:extLst>
          </p:cNvPr>
          <p:cNvSpPr/>
          <p:nvPr/>
        </p:nvSpPr>
        <p:spPr>
          <a:xfrm>
            <a:off x="371475" y="1624794"/>
            <a:ext cx="2035125" cy="1214492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90B880C-86D1-4F65-AD44-9D6341847B2F}"/>
              </a:ext>
            </a:extLst>
          </p:cNvPr>
          <p:cNvSpPr/>
          <p:nvPr/>
        </p:nvSpPr>
        <p:spPr>
          <a:xfrm>
            <a:off x="2406600" y="1624794"/>
            <a:ext cx="2035125" cy="1214492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tile tx="0" ty="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0530459-3994-43C5-876D-F6989843ECAB}"/>
              </a:ext>
            </a:extLst>
          </p:cNvPr>
          <p:cNvSpPr/>
          <p:nvPr/>
        </p:nvSpPr>
        <p:spPr>
          <a:xfrm>
            <a:off x="7401312" y="1624794"/>
            <a:ext cx="2035125" cy="1214492"/>
          </a:xfrm>
          <a:prstGeom prst="roundRect">
            <a:avLst>
              <a:gd name="adj" fmla="val 0"/>
            </a:avLst>
          </a:prstGeom>
          <a:blipFill dpi="0" rotWithShape="1">
            <a:blip r:embed="rId4"/>
            <a:srcRect/>
            <a:tile tx="0" ty="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9D62444E-D561-4B31-99A4-4EEEAFC8D734}"/>
              </a:ext>
            </a:extLst>
          </p:cNvPr>
          <p:cNvSpPr/>
          <p:nvPr/>
        </p:nvSpPr>
        <p:spPr>
          <a:xfrm>
            <a:off x="9436439" y="1624794"/>
            <a:ext cx="2035125" cy="1214492"/>
          </a:xfrm>
          <a:prstGeom prst="roundRect">
            <a:avLst>
              <a:gd name="adj" fmla="val 0"/>
            </a:avLst>
          </a:prstGeom>
          <a:blipFill dpi="0" rotWithShape="1">
            <a:blip r:embed="rId5"/>
            <a:srcRect/>
            <a:tile tx="0" ty="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ACFA08BF-6E66-4C21-8B87-26A090EF6AA1}"/>
              </a:ext>
            </a:extLst>
          </p:cNvPr>
          <p:cNvSpPr/>
          <p:nvPr/>
        </p:nvSpPr>
        <p:spPr>
          <a:xfrm>
            <a:off x="4441726" y="1234513"/>
            <a:ext cx="2959587" cy="1995055"/>
          </a:xfrm>
          <a:prstGeom prst="roundRect">
            <a:avLst>
              <a:gd name="adj" fmla="val 0"/>
            </a:avLst>
          </a:prstGeom>
          <a:blipFill dpi="0" rotWithShape="1">
            <a:blip r:embed="rId6"/>
            <a:srcRect/>
            <a:tile tx="0" ty="0" sx="100000" sy="100000" flip="none" algn="ctr"/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05C1129-AD06-405A-BDC9-137326101006}"/>
              </a:ext>
            </a:extLst>
          </p:cNvPr>
          <p:cNvSpPr txBox="1"/>
          <p:nvPr/>
        </p:nvSpPr>
        <p:spPr>
          <a:xfrm>
            <a:off x="242590" y="4419149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EECE4B3-0ACF-4B9F-B224-A240CFB7B99B}"/>
              </a:ext>
            </a:extLst>
          </p:cNvPr>
          <p:cNvSpPr txBox="1"/>
          <p:nvPr/>
        </p:nvSpPr>
        <p:spPr>
          <a:xfrm flipH="1">
            <a:off x="309306" y="4922911"/>
            <a:ext cx="2011843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学院保留“广东省科技干部学院”的校名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C19A9AD-D1E9-436B-AA82-275E3D2A6B04}"/>
              </a:ext>
            </a:extLst>
          </p:cNvPr>
          <p:cNvSpPr/>
          <p:nvPr/>
        </p:nvSpPr>
        <p:spPr>
          <a:xfrm>
            <a:off x="1045227" y="4845694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B52B55B-E482-4200-A56C-8955F18389B0}"/>
              </a:ext>
            </a:extLst>
          </p:cNvPr>
          <p:cNvSpPr txBox="1"/>
          <p:nvPr/>
        </p:nvSpPr>
        <p:spPr>
          <a:xfrm>
            <a:off x="4804246" y="4419149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C65DE39-64B2-4D69-9FB4-76516DE5F0BF}"/>
              </a:ext>
            </a:extLst>
          </p:cNvPr>
          <p:cNvSpPr txBox="1"/>
          <p:nvPr/>
        </p:nvSpPr>
        <p:spPr>
          <a:xfrm flipH="1">
            <a:off x="4756215" y="4922911"/>
            <a:ext cx="2241336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3FBA2F8-00F9-4038-A092-5833371B2E82}"/>
              </a:ext>
            </a:extLst>
          </p:cNvPr>
          <p:cNvSpPr/>
          <p:nvPr/>
        </p:nvSpPr>
        <p:spPr>
          <a:xfrm>
            <a:off x="5606883" y="4845694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3C758A5-0B18-485A-86C6-24E218BA09F1}"/>
              </a:ext>
            </a:extLst>
          </p:cNvPr>
          <p:cNvSpPr txBox="1"/>
          <p:nvPr/>
        </p:nvSpPr>
        <p:spPr>
          <a:xfrm>
            <a:off x="9365902" y="4419149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A1C471A-55B8-4459-B182-F732DA222FD5}"/>
              </a:ext>
            </a:extLst>
          </p:cNvPr>
          <p:cNvSpPr txBox="1"/>
          <p:nvPr/>
        </p:nvSpPr>
        <p:spPr>
          <a:xfrm flipH="1">
            <a:off x="9465585" y="4922911"/>
            <a:ext cx="1945908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学院保留“广东省科技干部学院”的校名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446978E-C748-4D94-BE75-9489B8E6E1FC}"/>
              </a:ext>
            </a:extLst>
          </p:cNvPr>
          <p:cNvSpPr/>
          <p:nvPr/>
        </p:nvSpPr>
        <p:spPr>
          <a:xfrm>
            <a:off x="10168539" y="4845694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D8EAAD4-7B6F-4CDB-AE42-C8C450AA3F88}"/>
              </a:ext>
            </a:extLst>
          </p:cNvPr>
          <p:cNvSpPr/>
          <p:nvPr/>
        </p:nvSpPr>
        <p:spPr>
          <a:xfrm>
            <a:off x="1123871" y="3825216"/>
            <a:ext cx="486756" cy="486754"/>
          </a:xfrm>
          <a:prstGeom prst="roundRect">
            <a:avLst/>
          </a:prstGeom>
          <a:noFill/>
          <a:ln w="15875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library-books_18476">
            <a:extLst>
              <a:ext uri="{FF2B5EF4-FFF2-40B4-BE49-F238E27FC236}">
                <a16:creationId xmlns:a16="http://schemas.microsoft.com/office/drawing/2014/main" id="{EDDFF80C-B298-4B08-96D8-144BDD85B118}"/>
              </a:ext>
            </a:extLst>
          </p:cNvPr>
          <p:cNvSpPr>
            <a:spLocks noChangeAspect="1"/>
          </p:cNvSpPr>
          <p:nvPr/>
        </p:nvSpPr>
        <p:spPr bwMode="auto">
          <a:xfrm>
            <a:off x="1207327" y="3906220"/>
            <a:ext cx="319843" cy="324747"/>
          </a:xfrm>
          <a:custGeom>
            <a:avLst/>
            <a:gdLst>
              <a:gd name="T0" fmla="*/ 7977 w 8160"/>
              <a:gd name="T1" fmla="*/ 2721 h 8298"/>
              <a:gd name="T2" fmla="*/ 7778 w 8160"/>
              <a:gd name="T3" fmla="*/ 2511 h 8298"/>
              <a:gd name="T4" fmla="*/ 4751 w 8160"/>
              <a:gd name="T5" fmla="*/ 1649 h 8298"/>
              <a:gd name="T6" fmla="*/ 5022 w 8160"/>
              <a:gd name="T7" fmla="*/ 825 h 8298"/>
              <a:gd name="T8" fmla="*/ 4071 w 8160"/>
              <a:gd name="T9" fmla="*/ 1333 h 8298"/>
              <a:gd name="T10" fmla="*/ 2794 w 8160"/>
              <a:gd name="T11" fmla="*/ 285 h 8298"/>
              <a:gd name="T12" fmla="*/ 3477 w 8160"/>
              <a:gd name="T13" fmla="*/ 1649 h 8298"/>
              <a:gd name="T14" fmla="*/ 382 w 8160"/>
              <a:gd name="T15" fmla="*/ 2511 h 8298"/>
              <a:gd name="T16" fmla="*/ 183 w 8160"/>
              <a:gd name="T17" fmla="*/ 2721 h 8298"/>
              <a:gd name="T18" fmla="*/ 0 w 8160"/>
              <a:gd name="T19" fmla="*/ 5035 h 8298"/>
              <a:gd name="T20" fmla="*/ 183 w 8160"/>
              <a:gd name="T21" fmla="*/ 7348 h 8298"/>
              <a:gd name="T22" fmla="*/ 382 w 8160"/>
              <a:gd name="T23" fmla="*/ 7558 h 8298"/>
              <a:gd name="T24" fmla="*/ 525 w 8160"/>
              <a:gd name="T25" fmla="*/ 8298 h 8298"/>
              <a:gd name="T26" fmla="*/ 1348 w 8160"/>
              <a:gd name="T27" fmla="*/ 7788 h 8298"/>
              <a:gd name="T28" fmla="*/ 6812 w 8160"/>
              <a:gd name="T29" fmla="*/ 7788 h 8298"/>
              <a:gd name="T30" fmla="*/ 7635 w 8160"/>
              <a:gd name="T31" fmla="*/ 8298 h 8298"/>
              <a:gd name="T32" fmla="*/ 7778 w 8160"/>
              <a:gd name="T33" fmla="*/ 7558 h 8298"/>
              <a:gd name="T34" fmla="*/ 7977 w 8160"/>
              <a:gd name="T35" fmla="*/ 7348 h 8298"/>
              <a:gd name="T36" fmla="*/ 8160 w 8160"/>
              <a:gd name="T37" fmla="*/ 5035 h 8298"/>
              <a:gd name="T38" fmla="*/ 5479 w 8160"/>
              <a:gd name="T39" fmla="*/ 6727 h 8298"/>
              <a:gd name="T40" fmla="*/ 933 w 8160"/>
              <a:gd name="T41" fmla="*/ 3173 h 8298"/>
              <a:gd name="T42" fmla="*/ 5479 w 8160"/>
              <a:gd name="T43" fmla="*/ 6727 h 8298"/>
              <a:gd name="T44" fmla="*/ 6792 w 8160"/>
              <a:gd name="T45" fmla="*/ 6760 h 8298"/>
              <a:gd name="T46" fmla="*/ 6792 w 8160"/>
              <a:gd name="T47" fmla="*/ 6015 h 8298"/>
              <a:gd name="T48" fmla="*/ 6792 w 8160"/>
              <a:gd name="T49" fmla="*/ 6760 h 8298"/>
              <a:gd name="T50" fmla="*/ 6420 w 8160"/>
              <a:gd name="T51" fmla="*/ 5335 h 8298"/>
              <a:gd name="T52" fmla="*/ 7165 w 8160"/>
              <a:gd name="T53" fmla="*/ 5335 h 8298"/>
              <a:gd name="T54" fmla="*/ 7552 w 8160"/>
              <a:gd name="T55" fmla="*/ 4563 h 8298"/>
              <a:gd name="T56" fmla="*/ 6045 w 8160"/>
              <a:gd name="T57" fmla="*/ 4254 h 8298"/>
              <a:gd name="T58" fmla="*/ 7552 w 8160"/>
              <a:gd name="T59" fmla="*/ 4563 h 8298"/>
              <a:gd name="T60" fmla="*/ 6045 w 8160"/>
              <a:gd name="T61" fmla="*/ 4012 h 8298"/>
              <a:gd name="T62" fmla="*/ 7552 w 8160"/>
              <a:gd name="T63" fmla="*/ 3703 h 8298"/>
              <a:gd name="T64" fmla="*/ 7552 w 8160"/>
              <a:gd name="T65" fmla="*/ 3461 h 8298"/>
              <a:gd name="T66" fmla="*/ 6045 w 8160"/>
              <a:gd name="T67" fmla="*/ 3152 h 8298"/>
              <a:gd name="T68" fmla="*/ 7552 w 8160"/>
              <a:gd name="T69" fmla="*/ 3461 h 8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160" h="8298">
                <a:moveTo>
                  <a:pt x="8160" y="5025"/>
                </a:moveTo>
                <a:cubicBezTo>
                  <a:pt x="8160" y="3307"/>
                  <a:pt x="8007" y="2804"/>
                  <a:pt x="7977" y="2721"/>
                </a:cubicBezTo>
                <a:lnTo>
                  <a:pt x="7922" y="2574"/>
                </a:lnTo>
                <a:lnTo>
                  <a:pt x="7778" y="2511"/>
                </a:lnTo>
                <a:cubicBezTo>
                  <a:pt x="7742" y="2496"/>
                  <a:pt x="6987" y="2166"/>
                  <a:pt x="4751" y="2112"/>
                </a:cubicBezTo>
                <a:lnTo>
                  <a:pt x="4751" y="1649"/>
                </a:lnTo>
                <a:lnTo>
                  <a:pt x="4525" y="1649"/>
                </a:lnTo>
                <a:lnTo>
                  <a:pt x="5022" y="825"/>
                </a:lnTo>
                <a:lnTo>
                  <a:pt x="4551" y="540"/>
                </a:lnTo>
                <a:lnTo>
                  <a:pt x="4071" y="1333"/>
                </a:lnTo>
                <a:lnTo>
                  <a:pt x="3266" y="0"/>
                </a:lnTo>
                <a:lnTo>
                  <a:pt x="2794" y="285"/>
                </a:lnTo>
                <a:lnTo>
                  <a:pt x="3618" y="1649"/>
                </a:lnTo>
                <a:lnTo>
                  <a:pt x="3477" y="1649"/>
                </a:lnTo>
                <a:lnTo>
                  <a:pt x="3477" y="2112"/>
                </a:lnTo>
                <a:cubicBezTo>
                  <a:pt x="1240" y="2166"/>
                  <a:pt x="417" y="2496"/>
                  <a:pt x="382" y="2511"/>
                </a:cubicBezTo>
                <a:lnTo>
                  <a:pt x="238" y="2573"/>
                </a:lnTo>
                <a:lnTo>
                  <a:pt x="183" y="2721"/>
                </a:lnTo>
                <a:cubicBezTo>
                  <a:pt x="153" y="2804"/>
                  <a:pt x="0" y="3307"/>
                  <a:pt x="0" y="5025"/>
                </a:cubicBezTo>
                <a:lnTo>
                  <a:pt x="0" y="5035"/>
                </a:lnTo>
                <a:lnTo>
                  <a:pt x="0" y="5044"/>
                </a:lnTo>
                <a:cubicBezTo>
                  <a:pt x="0" y="6762"/>
                  <a:pt x="153" y="7265"/>
                  <a:pt x="183" y="7348"/>
                </a:cubicBezTo>
                <a:lnTo>
                  <a:pt x="238" y="7496"/>
                </a:lnTo>
                <a:lnTo>
                  <a:pt x="382" y="7558"/>
                </a:lnTo>
                <a:cubicBezTo>
                  <a:pt x="390" y="7562"/>
                  <a:pt x="435" y="7581"/>
                  <a:pt x="525" y="7609"/>
                </a:cubicBezTo>
                <a:lnTo>
                  <a:pt x="525" y="8298"/>
                </a:lnTo>
                <a:lnTo>
                  <a:pt x="1148" y="8298"/>
                </a:lnTo>
                <a:lnTo>
                  <a:pt x="1348" y="7788"/>
                </a:lnTo>
                <a:cubicBezTo>
                  <a:pt x="1930" y="7880"/>
                  <a:pt x="2811" y="7965"/>
                  <a:pt x="4080" y="7965"/>
                </a:cubicBezTo>
                <a:cubicBezTo>
                  <a:pt x="5349" y="7965"/>
                  <a:pt x="6230" y="7880"/>
                  <a:pt x="6812" y="7788"/>
                </a:cubicBezTo>
                <a:lnTo>
                  <a:pt x="7012" y="8298"/>
                </a:lnTo>
                <a:lnTo>
                  <a:pt x="7635" y="8298"/>
                </a:lnTo>
                <a:lnTo>
                  <a:pt x="7635" y="7609"/>
                </a:lnTo>
                <a:cubicBezTo>
                  <a:pt x="7725" y="7581"/>
                  <a:pt x="7770" y="7562"/>
                  <a:pt x="7778" y="7558"/>
                </a:cubicBezTo>
                <a:lnTo>
                  <a:pt x="7922" y="7496"/>
                </a:lnTo>
                <a:lnTo>
                  <a:pt x="7977" y="7348"/>
                </a:lnTo>
                <a:cubicBezTo>
                  <a:pt x="8007" y="7265"/>
                  <a:pt x="8160" y="6762"/>
                  <a:pt x="8160" y="5044"/>
                </a:cubicBezTo>
                <a:lnTo>
                  <a:pt x="8160" y="5035"/>
                </a:lnTo>
                <a:lnTo>
                  <a:pt x="8160" y="5025"/>
                </a:lnTo>
                <a:close/>
                <a:moveTo>
                  <a:pt x="5479" y="6727"/>
                </a:moveTo>
                <a:lnTo>
                  <a:pt x="933" y="6727"/>
                </a:lnTo>
                <a:lnTo>
                  <a:pt x="933" y="3173"/>
                </a:lnTo>
                <a:lnTo>
                  <a:pt x="5479" y="3173"/>
                </a:lnTo>
                <a:lnTo>
                  <a:pt x="5479" y="6727"/>
                </a:lnTo>
                <a:lnTo>
                  <a:pt x="5479" y="6727"/>
                </a:lnTo>
                <a:close/>
                <a:moveTo>
                  <a:pt x="6792" y="6760"/>
                </a:moveTo>
                <a:cubicBezTo>
                  <a:pt x="6587" y="6760"/>
                  <a:pt x="6420" y="6594"/>
                  <a:pt x="6420" y="6388"/>
                </a:cubicBezTo>
                <a:cubicBezTo>
                  <a:pt x="6420" y="6182"/>
                  <a:pt x="6587" y="6015"/>
                  <a:pt x="6792" y="6015"/>
                </a:cubicBezTo>
                <a:cubicBezTo>
                  <a:pt x="6998" y="6015"/>
                  <a:pt x="7165" y="6182"/>
                  <a:pt x="7165" y="6388"/>
                </a:cubicBezTo>
                <a:cubicBezTo>
                  <a:pt x="7165" y="6594"/>
                  <a:pt x="6998" y="6760"/>
                  <a:pt x="6792" y="6760"/>
                </a:cubicBezTo>
                <a:close/>
                <a:moveTo>
                  <a:pt x="6792" y="5707"/>
                </a:moveTo>
                <a:cubicBezTo>
                  <a:pt x="6587" y="5707"/>
                  <a:pt x="6420" y="5540"/>
                  <a:pt x="6420" y="5335"/>
                </a:cubicBezTo>
                <a:cubicBezTo>
                  <a:pt x="6420" y="5129"/>
                  <a:pt x="6587" y="4962"/>
                  <a:pt x="6792" y="4962"/>
                </a:cubicBezTo>
                <a:cubicBezTo>
                  <a:pt x="6998" y="4962"/>
                  <a:pt x="7165" y="5129"/>
                  <a:pt x="7165" y="5335"/>
                </a:cubicBezTo>
                <a:cubicBezTo>
                  <a:pt x="7165" y="5540"/>
                  <a:pt x="6998" y="5707"/>
                  <a:pt x="6792" y="5707"/>
                </a:cubicBezTo>
                <a:close/>
                <a:moveTo>
                  <a:pt x="7552" y="4563"/>
                </a:moveTo>
                <a:lnTo>
                  <a:pt x="6045" y="4563"/>
                </a:lnTo>
                <a:lnTo>
                  <a:pt x="6045" y="4254"/>
                </a:lnTo>
                <a:lnTo>
                  <a:pt x="7552" y="4254"/>
                </a:lnTo>
                <a:lnTo>
                  <a:pt x="7552" y="4563"/>
                </a:lnTo>
                <a:close/>
                <a:moveTo>
                  <a:pt x="7552" y="4012"/>
                </a:moveTo>
                <a:lnTo>
                  <a:pt x="6045" y="4012"/>
                </a:lnTo>
                <a:lnTo>
                  <a:pt x="6045" y="3703"/>
                </a:lnTo>
                <a:lnTo>
                  <a:pt x="7552" y="3703"/>
                </a:lnTo>
                <a:lnTo>
                  <a:pt x="7552" y="4012"/>
                </a:lnTo>
                <a:close/>
                <a:moveTo>
                  <a:pt x="7552" y="3461"/>
                </a:moveTo>
                <a:lnTo>
                  <a:pt x="6045" y="3461"/>
                </a:lnTo>
                <a:lnTo>
                  <a:pt x="6045" y="3152"/>
                </a:lnTo>
                <a:lnTo>
                  <a:pt x="7552" y="3152"/>
                </a:lnTo>
                <a:lnTo>
                  <a:pt x="7552" y="3461"/>
                </a:lnTo>
                <a:close/>
              </a:path>
            </a:pathLst>
          </a:custGeom>
          <a:solidFill>
            <a:srgbClr val="FF414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5A0B6F9-1DC8-4512-80C6-B5A3B8B513F3}"/>
              </a:ext>
            </a:extLst>
          </p:cNvPr>
          <p:cNvSpPr txBox="1"/>
          <p:nvPr/>
        </p:nvSpPr>
        <p:spPr>
          <a:xfrm>
            <a:off x="2306889" y="3805446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E9E85F0-6FBB-4A5C-A1B8-29E396F41066}"/>
              </a:ext>
            </a:extLst>
          </p:cNvPr>
          <p:cNvSpPr txBox="1"/>
          <p:nvPr/>
        </p:nvSpPr>
        <p:spPr>
          <a:xfrm flipH="1">
            <a:off x="2347376" y="4309208"/>
            <a:ext cx="2064299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学院保留“广东省科技干部学院”的校名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D0BD96A-139B-48C2-BF69-FBB9D9B24217}"/>
              </a:ext>
            </a:extLst>
          </p:cNvPr>
          <p:cNvSpPr/>
          <p:nvPr/>
        </p:nvSpPr>
        <p:spPr>
          <a:xfrm>
            <a:off x="3109526" y="4231991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1EDD5249-6630-491E-A159-364A071ABB37}"/>
              </a:ext>
            </a:extLst>
          </p:cNvPr>
          <p:cNvSpPr/>
          <p:nvPr/>
        </p:nvSpPr>
        <p:spPr>
          <a:xfrm>
            <a:off x="3181325" y="3211513"/>
            <a:ext cx="486756" cy="486754"/>
          </a:xfrm>
          <a:prstGeom prst="roundRect">
            <a:avLst/>
          </a:prstGeom>
          <a:noFill/>
          <a:ln w="15875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library-books_18476">
            <a:extLst>
              <a:ext uri="{FF2B5EF4-FFF2-40B4-BE49-F238E27FC236}">
                <a16:creationId xmlns:a16="http://schemas.microsoft.com/office/drawing/2014/main" id="{7C05804E-1602-46B9-9298-088BABD0305D}"/>
              </a:ext>
            </a:extLst>
          </p:cNvPr>
          <p:cNvSpPr>
            <a:spLocks noChangeAspect="1"/>
          </p:cNvSpPr>
          <p:nvPr/>
        </p:nvSpPr>
        <p:spPr bwMode="auto">
          <a:xfrm>
            <a:off x="3273663" y="3292517"/>
            <a:ext cx="302080" cy="324747"/>
          </a:xfrm>
          <a:custGeom>
            <a:avLst/>
            <a:gdLst>
              <a:gd name="connsiteX0" fmla="*/ 204779 w 566146"/>
              <a:gd name="connsiteY0" fmla="*/ 180068 h 608627"/>
              <a:gd name="connsiteX1" fmla="*/ 222496 w 566146"/>
              <a:gd name="connsiteY1" fmla="*/ 191159 h 608627"/>
              <a:gd name="connsiteX2" fmla="*/ 282297 w 566146"/>
              <a:gd name="connsiteY2" fmla="*/ 275249 h 608627"/>
              <a:gd name="connsiteX3" fmla="*/ 283060 w 566146"/>
              <a:gd name="connsiteY3" fmla="*/ 275110 h 608627"/>
              <a:gd name="connsiteX4" fmla="*/ 322881 w 566146"/>
              <a:gd name="connsiteY4" fmla="*/ 296098 h 608627"/>
              <a:gd name="connsiteX5" fmla="*/ 388579 w 566146"/>
              <a:gd name="connsiteY5" fmla="*/ 296098 h 608627"/>
              <a:gd name="connsiteX6" fmla="*/ 415913 w 566146"/>
              <a:gd name="connsiteY6" fmla="*/ 323389 h 608627"/>
              <a:gd name="connsiteX7" fmla="*/ 388579 w 566146"/>
              <a:gd name="connsiteY7" fmla="*/ 350680 h 608627"/>
              <a:gd name="connsiteX8" fmla="*/ 322951 w 566146"/>
              <a:gd name="connsiteY8" fmla="*/ 350680 h 608627"/>
              <a:gd name="connsiteX9" fmla="*/ 283060 w 566146"/>
              <a:gd name="connsiteY9" fmla="*/ 371668 h 608627"/>
              <a:gd name="connsiteX10" fmla="*/ 234775 w 566146"/>
              <a:gd name="connsiteY10" fmla="*/ 323389 h 608627"/>
              <a:gd name="connsiteX11" fmla="*/ 237828 w 566146"/>
              <a:gd name="connsiteY11" fmla="*/ 306904 h 608627"/>
              <a:gd name="connsiteX12" fmla="*/ 177957 w 566146"/>
              <a:gd name="connsiteY12" fmla="*/ 222745 h 608627"/>
              <a:gd name="connsiteX13" fmla="*/ 184409 w 566146"/>
              <a:gd name="connsiteY13" fmla="*/ 184718 h 608627"/>
              <a:gd name="connsiteX14" fmla="*/ 204779 w 566146"/>
              <a:gd name="connsiteY14" fmla="*/ 180068 h 608627"/>
              <a:gd name="connsiteX15" fmla="*/ 264895 w 566146"/>
              <a:gd name="connsiteY15" fmla="*/ 114433 h 608627"/>
              <a:gd name="connsiteX16" fmla="*/ 73821 w 566146"/>
              <a:gd name="connsiteY16" fmla="*/ 305238 h 608627"/>
              <a:gd name="connsiteX17" fmla="*/ 98382 w 566146"/>
              <a:gd name="connsiteY17" fmla="*/ 305238 h 608627"/>
              <a:gd name="connsiteX18" fmla="*/ 116559 w 566146"/>
              <a:gd name="connsiteY18" fmla="*/ 323390 h 608627"/>
              <a:gd name="connsiteX19" fmla="*/ 98382 w 566146"/>
              <a:gd name="connsiteY19" fmla="*/ 341611 h 608627"/>
              <a:gd name="connsiteX20" fmla="*/ 73821 w 566146"/>
              <a:gd name="connsiteY20" fmla="*/ 341611 h 608627"/>
              <a:gd name="connsiteX21" fmla="*/ 264895 w 566146"/>
              <a:gd name="connsiteY21" fmla="*/ 532347 h 608627"/>
              <a:gd name="connsiteX22" fmla="*/ 264895 w 566146"/>
              <a:gd name="connsiteY22" fmla="*/ 507890 h 608627"/>
              <a:gd name="connsiteX23" fmla="*/ 283073 w 566146"/>
              <a:gd name="connsiteY23" fmla="*/ 489668 h 608627"/>
              <a:gd name="connsiteX24" fmla="*/ 301320 w 566146"/>
              <a:gd name="connsiteY24" fmla="*/ 507890 h 608627"/>
              <a:gd name="connsiteX25" fmla="*/ 301320 w 566146"/>
              <a:gd name="connsiteY25" fmla="*/ 532347 h 608627"/>
              <a:gd name="connsiteX26" fmla="*/ 492394 w 566146"/>
              <a:gd name="connsiteY26" fmla="*/ 341611 h 608627"/>
              <a:gd name="connsiteX27" fmla="*/ 467834 w 566146"/>
              <a:gd name="connsiteY27" fmla="*/ 341611 h 608627"/>
              <a:gd name="connsiteX28" fmla="*/ 449587 w 566146"/>
              <a:gd name="connsiteY28" fmla="*/ 323390 h 608627"/>
              <a:gd name="connsiteX29" fmla="*/ 467834 w 566146"/>
              <a:gd name="connsiteY29" fmla="*/ 305238 h 608627"/>
              <a:gd name="connsiteX30" fmla="*/ 492394 w 566146"/>
              <a:gd name="connsiteY30" fmla="*/ 305238 h 608627"/>
              <a:gd name="connsiteX31" fmla="*/ 301320 w 566146"/>
              <a:gd name="connsiteY31" fmla="*/ 114433 h 608627"/>
              <a:gd name="connsiteX32" fmla="*/ 301320 w 566146"/>
              <a:gd name="connsiteY32" fmla="*/ 138959 h 608627"/>
              <a:gd name="connsiteX33" fmla="*/ 283073 w 566146"/>
              <a:gd name="connsiteY33" fmla="*/ 157111 h 608627"/>
              <a:gd name="connsiteX34" fmla="*/ 264895 w 566146"/>
              <a:gd name="connsiteY34" fmla="*/ 138959 h 608627"/>
              <a:gd name="connsiteX35" fmla="*/ 283073 w 566146"/>
              <a:gd name="connsiteY35" fmla="*/ 40716 h 608627"/>
              <a:gd name="connsiteX36" fmla="*/ 566146 w 566146"/>
              <a:gd name="connsiteY36" fmla="*/ 323390 h 608627"/>
              <a:gd name="connsiteX37" fmla="*/ 484971 w 566146"/>
              <a:gd name="connsiteY37" fmla="*/ 521400 h 608627"/>
              <a:gd name="connsiteX38" fmla="*/ 510572 w 566146"/>
              <a:gd name="connsiteY38" fmla="*/ 546965 h 608627"/>
              <a:gd name="connsiteX39" fmla="*/ 510572 w 566146"/>
              <a:gd name="connsiteY39" fmla="*/ 598027 h 608627"/>
              <a:gd name="connsiteX40" fmla="*/ 485040 w 566146"/>
              <a:gd name="connsiteY40" fmla="*/ 608627 h 608627"/>
              <a:gd name="connsiteX41" fmla="*/ 459508 w 566146"/>
              <a:gd name="connsiteY41" fmla="*/ 598027 h 608627"/>
              <a:gd name="connsiteX42" fmla="*/ 427593 w 566146"/>
              <a:gd name="connsiteY42" fmla="*/ 566157 h 608627"/>
              <a:gd name="connsiteX43" fmla="*/ 283073 w 566146"/>
              <a:gd name="connsiteY43" fmla="*/ 606064 h 608627"/>
              <a:gd name="connsiteX44" fmla="*/ 138692 w 566146"/>
              <a:gd name="connsiteY44" fmla="*/ 566157 h 608627"/>
              <a:gd name="connsiteX45" fmla="*/ 106777 w 566146"/>
              <a:gd name="connsiteY45" fmla="*/ 598027 h 608627"/>
              <a:gd name="connsiteX46" fmla="*/ 81175 w 566146"/>
              <a:gd name="connsiteY46" fmla="*/ 608627 h 608627"/>
              <a:gd name="connsiteX47" fmla="*/ 55643 w 566146"/>
              <a:gd name="connsiteY47" fmla="*/ 598027 h 608627"/>
              <a:gd name="connsiteX48" fmla="*/ 55643 w 566146"/>
              <a:gd name="connsiteY48" fmla="*/ 546965 h 608627"/>
              <a:gd name="connsiteX49" fmla="*/ 81245 w 566146"/>
              <a:gd name="connsiteY49" fmla="*/ 521400 h 608627"/>
              <a:gd name="connsiteX50" fmla="*/ 0 w 566146"/>
              <a:gd name="connsiteY50" fmla="*/ 323390 h 608627"/>
              <a:gd name="connsiteX51" fmla="*/ 283073 w 566146"/>
              <a:gd name="connsiteY51" fmla="*/ 40716 h 608627"/>
              <a:gd name="connsiteX52" fmla="*/ 433697 w 566146"/>
              <a:gd name="connsiteY52" fmla="*/ 0 h 608627"/>
              <a:gd name="connsiteX53" fmla="*/ 565371 w 566146"/>
              <a:gd name="connsiteY53" fmla="*/ 131555 h 608627"/>
              <a:gd name="connsiteX54" fmla="*/ 555311 w 566146"/>
              <a:gd name="connsiteY54" fmla="*/ 181918 h 608627"/>
              <a:gd name="connsiteX55" fmla="*/ 355720 w 566146"/>
              <a:gd name="connsiteY55" fmla="*/ 25701 h 608627"/>
              <a:gd name="connsiteX56" fmla="*/ 433697 w 566146"/>
              <a:gd name="connsiteY56" fmla="*/ 0 h 608627"/>
              <a:gd name="connsiteX57" fmla="*/ 132519 w 566146"/>
              <a:gd name="connsiteY57" fmla="*/ 0 h 608627"/>
              <a:gd name="connsiteX58" fmla="*/ 210496 w 566146"/>
              <a:gd name="connsiteY58" fmla="*/ 25701 h 608627"/>
              <a:gd name="connsiteX59" fmla="*/ 10835 w 566146"/>
              <a:gd name="connsiteY59" fmla="*/ 181918 h 608627"/>
              <a:gd name="connsiteX60" fmla="*/ 776 w 566146"/>
              <a:gd name="connsiteY60" fmla="*/ 131555 h 608627"/>
              <a:gd name="connsiteX61" fmla="*/ 132519 w 566146"/>
              <a:gd name="connsiteY61" fmla="*/ 0 h 6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66146" h="608627">
                <a:moveTo>
                  <a:pt x="204779" y="180068"/>
                </a:moveTo>
                <a:cubicBezTo>
                  <a:pt x="211674" y="181237"/>
                  <a:pt x="218126" y="185029"/>
                  <a:pt x="222496" y="191159"/>
                </a:cubicBezTo>
                <a:lnTo>
                  <a:pt x="282297" y="275249"/>
                </a:lnTo>
                <a:cubicBezTo>
                  <a:pt x="282575" y="275180"/>
                  <a:pt x="282783" y="275110"/>
                  <a:pt x="283060" y="275110"/>
                </a:cubicBezTo>
                <a:cubicBezTo>
                  <a:pt x="299641" y="275110"/>
                  <a:pt x="314209" y="283492"/>
                  <a:pt x="322881" y="296098"/>
                </a:cubicBezTo>
                <a:lnTo>
                  <a:pt x="388579" y="296098"/>
                </a:lnTo>
                <a:cubicBezTo>
                  <a:pt x="403634" y="296098"/>
                  <a:pt x="415913" y="308358"/>
                  <a:pt x="415913" y="323389"/>
                </a:cubicBezTo>
                <a:cubicBezTo>
                  <a:pt x="415913" y="338489"/>
                  <a:pt x="403634" y="350680"/>
                  <a:pt x="388579" y="350680"/>
                </a:cubicBezTo>
                <a:lnTo>
                  <a:pt x="322951" y="350680"/>
                </a:lnTo>
                <a:cubicBezTo>
                  <a:pt x="314209" y="363287"/>
                  <a:pt x="299641" y="371668"/>
                  <a:pt x="283060" y="371668"/>
                </a:cubicBezTo>
                <a:cubicBezTo>
                  <a:pt x="256351" y="371668"/>
                  <a:pt x="234775" y="350057"/>
                  <a:pt x="234775" y="323389"/>
                </a:cubicBezTo>
                <a:cubicBezTo>
                  <a:pt x="234775" y="317571"/>
                  <a:pt x="235955" y="312099"/>
                  <a:pt x="237828" y="306904"/>
                </a:cubicBezTo>
                <a:lnTo>
                  <a:pt x="177957" y="222745"/>
                </a:lnTo>
                <a:cubicBezTo>
                  <a:pt x="169216" y="210485"/>
                  <a:pt x="172060" y="193445"/>
                  <a:pt x="184409" y="184718"/>
                </a:cubicBezTo>
                <a:cubicBezTo>
                  <a:pt x="190549" y="180354"/>
                  <a:pt x="197885" y="178899"/>
                  <a:pt x="204779" y="180068"/>
                </a:cubicBezTo>
                <a:close/>
                <a:moveTo>
                  <a:pt x="264895" y="114433"/>
                </a:moveTo>
                <a:cubicBezTo>
                  <a:pt x="163530" y="123163"/>
                  <a:pt x="82563" y="204016"/>
                  <a:pt x="73821" y="305238"/>
                </a:cubicBezTo>
                <a:lnTo>
                  <a:pt x="98382" y="305238"/>
                </a:lnTo>
                <a:cubicBezTo>
                  <a:pt x="108442" y="305238"/>
                  <a:pt x="116559" y="313344"/>
                  <a:pt x="116559" y="323390"/>
                </a:cubicBezTo>
                <a:cubicBezTo>
                  <a:pt x="116559" y="333436"/>
                  <a:pt x="108442" y="341611"/>
                  <a:pt x="98382" y="341611"/>
                </a:cubicBezTo>
                <a:lnTo>
                  <a:pt x="73821" y="341611"/>
                </a:lnTo>
                <a:cubicBezTo>
                  <a:pt x="82563" y="442833"/>
                  <a:pt x="163530" y="523617"/>
                  <a:pt x="264895" y="532347"/>
                </a:cubicBezTo>
                <a:lnTo>
                  <a:pt x="264895" y="507890"/>
                </a:lnTo>
                <a:cubicBezTo>
                  <a:pt x="264895" y="497844"/>
                  <a:pt x="273013" y="489668"/>
                  <a:pt x="283073" y="489668"/>
                </a:cubicBezTo>
                <a:cubicBezTo>
                  <a:pt x="293133" y="489668"/>
                  <a:pt x="301320" y="497844"/>
                  <a:pt x="301320" y="507890"/>
                </a:cubicBezTo>
                <a:lnTo>
                  <a:pt x="301320" y="532347"/>
                </a:lnTo>
                <a:cubicBezTo>
                  <a:pt x="402685" y="523617"/>
                  <a:pt x="483583" y="442833"/>
                  <a:pt x="492394" y="341611"/>
                </a:cubicBezTo>
                <a:lnTo>
                  <a:pt x="467834" y="341611"/>
                </a:lnTo>
                <a:cubicBezTo>
                  <a:pt x="457773" y="341611"/>
                  <a:pt x="449587" y="333436"/>
                  <a:pt x="449587" y="323390"/>
                </a:cubicBezTo>
                <a:cubicBezTo>
                  <a:pt x="449587" y="313344"/>
                  <a:pt x="457773" y="305238"/>
                  <a:pt x="467834" y="305238"/>
                </a:cubicBezTo>
                <a:lnTo>
                  <a:pt x="492394" y="305238"/>
                </a:lnTo>
                <a:cubicBezTo>
                  <a:pt x="483583" y="204016"/>
                  <a:pt x="402685" y="123163"/>
                  <a:pt x="301320" y="114433"/>
                </a:cubicBezTo>
                <a:lnTo>
                  <a:pt x="301320" y="138959"/>
                </a:lnTo>
                <a:cubicBezTo>
                  <a:pt x="301320" y="149005"/>
                  <a:pt x="293133" y="157111"/>
                  <a:pt x="283073" y="157111"/>
                </a:cubicBezTo>
                <a:cubicBezTo>
                  <a:pt x="273013" y="157111"/>
                  <a:pt x="264895" y="149005"/>
                  <a:pt x="264895" y="138959"/>
                </a:cubicBezTo>
                <a:close/>
                <a:moveTo>
                  <a:pt x="283073" y="40716"/>
                </a:moveTo>
                <a:cubicBezTo>
                  <a:pt x="439457" y="40716"/>
                  <a:pt x="566146" y="167296"/>
                  <a:pt x="566146" y="323390"/>
                </a:cubicBezTo>
                <a:cubicBezTo>
                  <a:pt x="566146" y="400571"/>
                  <a:pt x="535133" y="470408"/>
                  <a:pt x="484971" y="521400"/>
                </a:cubicBezTo>
                <a:lnTo>
                  <a:pt x="510572" y="546965"/>
                </a:lnTo>
                <a:cubicBezTo>
                  <a:pt x="524726" y="561099"/>
                  <a:pt x="524726" y="583962"/>
                  <a:pt x="510572" y="598027"/>
                </a:cubicBezTo>
                <a:cubicBezTo>
                  <a:pt x="503565" y="605094"/>
                  <a:pt x="494268" y="608627"/>
                  <a:pt x="485040" y="608627"/>
                </a:cubicBezTo>
                <a:cubicBezTo>
                  <a:pt x="475812" y="608627"/>
                  <a:pt x="466515" y="605094"/>
                  <a:pt x="459508" y="598027"/>
                </a:cubicBezTo>
                <a:lnTo>
                  <a:pt x="427593" y="566157"/>
                </a:lnTo>
                <a:cubicBezTo>
                  <a:pt x="385201" y="591376"/>
                  <a:pt x="335941" y="606064"/>
                  <a:pt x="283073" y="606064"/>
                </a:cubicBezTo>
                <a:cubicBezTo>
                  <a:pt x="230274" y="606064"/>
                  <a:pt x="180945" y="591376"/>
                  <a:pt x="138692" y="566157"/>
                </a:cubicBezTo>
                <a:lnTo>
                  <a:pt x="106777" y="598027"/>
                </a:lnTo>
                <a:cubicBezTo>
                  <a:pt x="99700" y="605094"/>
                  <a:pt x="90472" y="608627"/>
                  <a:pt x="81175" y="608627"/>
                </a:cubicBezTo>
                <a:cubicBezTo>
                  <a:pt x="71948" y="608627"/>
                  <a:pt x="62720" y="605094"/>
                  <a:pt x="55643" y="598027"/>
                </a:cubicBezTo>
                <a:cubicBezTo>
                  <a:pt x="41559" y="583962"/>
                  <a:pt x="41559" y="561099"/>
                  <a:pt x="55643" y="546965"/>
                </a:cubicBezTo>
                <a:lnTo>
                  <a:pt x="81245" y="521400"/>
                </a:lnTo>
                <a:cubicBezTo>
                  <a:pt x="31083" y="470408"/>
                  <a:pt x="0" y="400571"/>
                  <a:pt x="0" y="323390"/>
                </a:cubicBezTo>
                <a:cubicBezTo>
                  <a:pt x="0" y="167296"/>
                  <a:pt x="126758" y="40716"/>
                  <a:pt x="283073" y="40716"/>
                </a:cubicBezTo>
                <a:close/>
                <a:moveTo>
                  <a:pt x="433697" y="0"/>
                </a:moveTo>
                <a:cubicBezTo>
                  <a:pt x="506402" y="0"/>
                  <a:pt x="565440" y="58884"/>
                  <a:pt x="565371" y="131555"/>
                </a:cubicBezTo>
                <a:cubicBezTo>
                  <a:pt x="565371" y="149358"/>
                  <a:pt x="561833" y="166400"/>
                  <a:pt x="555311" y="181918"/>
                </a:cubicBezTo>
                <a:cubicBezTo>
                  <a:pt x="514935" y="104676"/>
                  <a:pt x="442508" y="46830"/>
                  <a:pt x="355720" y="25701"/>
                </a:cubicBezTo>
                <a:cubicBezTo>
                  <a:pt x="377573" y="9629"/>
                  <a:pt x="404490" y="0"/>
                  <a:pt x="433697" y="0"/>
                </a:cubicBezTo>
                <a:close/>
                <a:moveTo>
                  <a:pt x="132519" y="0"/>
                </a:moveTo>
                <a:cubicBezTo>
                  <a:pt x="161726" y="0"/>
                  <a:pt x="188643" y="9629"/>
                  <a:pt x="210496" y="25701"/>
                </a:cubicBezTo>
                <a:cubicBezTo>
                  <a:pt x="123708" y="46830"/>
                  <a:pt x="51281" y="104606"/>
                  <a:pt x="10835" y="181918"/>
                </a:cubicBezTo>
                <a:cubicBezTo>
                  <a:pt x="4383" y="166400"/>
                  <a:pt x="776" y="149358"/>
                  <a:pt x="776" y="131555"/>
                </a:cubicBezTo>
                <a:cubicBezTo>
                  <a:pt x="776" y="58884"/>
                  <a:pt x="59745" y="0"/>
                  <a:pt x="132519" y="0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AE73BA51-A422-49CC-8199-B02AE9ADE923}"/>
              </a:ext>
            </a:extLst>
          </p:cNvPr>
          <p:cNvSpPr/>
          <p:nvPr/>
        </p:nvSpPr>
        <p:spPr>
          <a:xfrm>
            <a:off x="5678141" y="3825216"/>
            <a:ext cx="486756" cy="486754"/>
          </a:xfrm>
          <a:prstGeom prst="roundRect">
            <a:avLst/>
          </a:prstGeom>
          <a:noFill/>
          <a:ln w="15875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library-books_18476">
            <a:extLst>
              <a:ext uri="{FF2B5EF4-FFF2-40B4-BE49-F238E27FC236}">
                <a16:creationId xmlns:a16="http://schemas.microsoft.com/office/drawing/2014/main" id="{F510EE8D-9D23-4C1B-A42C-A5AC90F327ED}"/>
              </a:ext>
            </a:extLst>
          </p:cNvPr>
          <p:cNvSpPr>
            <a:spLocks noChangeAspect="1"/>
          </p:cNvSpPr>
          <p:nvPr/>
        </p:nvSpPr>
        <p:spPr bwMode="auto">
          <a:xfrm>
            <a:off x="5770952" y="3906220"/>
            <a:ext cx="301135" cy="324746"/>
          </a:xfrm>
          <a:custGeom>
            <a:avLst/>
            <a:gdLst>
              <a:gd name="connsiteX0" fmla="*/ 392346 w 563394"/>
              <a:gd name="connsiteY0" fmla="*/ 154044 h 607568"/>
              <a:gd name="connsiteX1" fmla="*/ 563394 w 563394"/>
              <a:gd name="connsiteY1" fmla="*/ 154044 h 607568"/>
              <a:gd name="connsiteX2" fmla="*/ 563394 w 563394"/>
              <a:gd name="connsiteY2" fmla="*/ 509065 h 607568"/>
              <a:gd name="connsiteX3" fmla="*/ 524269 w 563394"/>
              <a:gd name="connsiteY3" fmla="*/ 509065 h 607568"/>
              <a:gd name="connsiteX4" fmla="*/ 432622 w 563394"/>
              <a:gd name="connsiteY4" fmla="*/ 607568 h 607568"/>
              <a:gd name="connsiteX5" fmla="*/ 432622 w 563394"/>
              <a:gd name="connsiteY5" fmla="*/ 509065 h 607568"/>
              <a:gd name="connsiteX6" fmla="*/ 187845 w 563394"/>
              <a:gd name="connsiteY6" fmla="*/ 509065 h 607568"/>
              <a:gd name="connsiteX7" fmla="*/ 187845 w 563394"/>
              <a:gd name="connsiteY7" fmla="*/ 368370 h 607568"/>
              <a:gd name="connsiteX8" fmla="*/ 375003 w 563394"/>
              <a:gd name="connsiteY8" fmla="*/ 368370 h 607568"/>
              <a:gd name="connsiteX9" fmla="*/ 392346 w 563394"/>
              <a:gd name="connsiteY9" fmla="*/ 368370 h 607568"/>
              <a:gd name="connsiteX10" fmla="*/ 392346 w 563394"/>
              <a:gd name="connsiteY10" fmla="*/ 351953 h 607568"/>
              <a:gd name="connsiteX11" fmla="*/ 145677 w 563394"/>
              <a:gd name="connsiteY11" fmla="*/ 147257 h 607568"/>
              <a:gd name="connsiteX12" fmla="*/ 113862 w 563394"/>
              <a:gd name="connsiteY12" fmla="*/ 179023 h 607568"/>
              <a:gd name="connsiteX13" fmla="*/ 145677 w 563394"/>
              <a:gd name="connsiteY13" fmla="*/ 210789 h 607568"/>
              <a:gd name="connsiteX14" fmla="*/ 177493 w 563394"/>
              <a:gd name="connsiteY14" fmla="*/ 179023 h 607568"/>
              <a:gd name="connsiteX15" fmla="*/ 145677 w 563394"/>
              <a:gd name="connsiteY15" fmla="*/ 147257 h 607568"/>
              <a:gd name="connsiteX16" fmla="*/ 62398 w 563394"/>
              <a:gd name="connsiteY16" fmla="*/ 147257 h 607568"/>
              <a:gd name="connsiteX17" fmla="*/ 30582 w 563394"/>
              <a:gd name="connsiteY17" fmla="*/ 179023 h 607568"/>
              <a:gd name="connsiteX18" fmla="*/ 62398 w 563394"/>
              <a:gd name="connsiteY18" fmla="*/ 210789 h 607568"/>
              <a:gd name="connsiteX19" fmla="*/ 94213 w 563394"/>
              <a:gd name="connsiteY19" fmla="*/ 179023 h 607568"/>
              <a:gd name="connsiteX20" fmla="*/ 62398 w 563394"/>
              <a:gd name="connsiteY20" fmla="*/ 147257 h 607568"/>
              <a:gd name="connsiteX21" fmla="*/ 312236 w 563394"/>
              <a:gd name="connsiteY21" fmla="*/ 146436 h 607568"/>
              <a:gd name="connsiteX22" fmla="*/ 291601 w 563394"/>
              <a:gd name="connsiteY22" fmla="*/ 154070 h 607568"/>
              <a:gd name="connsiteX23" fmla="*/ 280420 w 563394"/>
              <a:gd name="connsiteY23" fmla="*/ 178530 h 607568"/>
              <a:gd name="connsiteX24" fmla="*/ 312236 w 563394"/>
              <a:gd name="connsiteY24" fmla="*/ 210543 h 607568"/>
              <a:gd name="connsiteX25" fmla="*/ 344051 w 563394"/>
              <a:gd name="connsiteY25" fmla="*/ 178612 h 607568"/>
              <a:gd name="connsiteX26" fmla="*/ 332870 w 563394"/>
              <a:gd name="connsiteY26" fmla="*/ 154070 h 607568"/>
              <a:gd name="connsiteX27" fmla="*/ 312236 w 563394"/>
              <a:gd name="connsiteY27" fmla="*/ 146436 h 607568"/>
              <a:gd name="connsiteX28" fmla="*/ 228956 w 563394"/>
              <a:gd name="connsiteY28" fmla="*/ 146436 h 607568"/>
              <a:gd name="connsiteX29" fmla="*/ 208322 w 563394"/>
              <a:gd name="connsiteY29" fmla="*/ 154070 h 607568"/>
              <a:gd name="connsiteX30" fmla="*/ 197141 w 563394"/>
              <a:gd name="connsiteY30" fmla="*/ 178530 h 607568"/>
              <a:gd name="connsiteX31" fmla="*/ 228956 w 563394"/>
              <a:gd name="connsiteY31" fmla="*/ 210543 h 607568"/>
              <a:gd name="connsiteX32" fmla="*/ 260772 w 563394"/>
              <a:gd name="connsiteY32" fmla="*/ 178612 h 607568"/>
              <a:gd name="connsiteX33" fmla="*/ 249591 w 563394"/>
              <a:gd name="connsiteY33" fmla="*/ 154070 h 607568"/>
              <a:gd name="connsiteX34" fmla="*/ 228956 w 563394"/>
              <a:gd name="connsiteY34" fmla="*/ 146436 h 607568"/>
              <a:gd name="connsiteX35" fmla="*/ 0 w 563394"/>
              <a:gd name="connsiteY35" fmla="*/ 0 h 607568"/>
              <a:gd name="connsiteX36" fmla="*/ 375620 w 563394"/>
              <a:gd name="connsiteY36" fmla="*/ 0 h 607568"/>
              <a:gd name="connsiteX37" fmla="*/ 375620 w 563394"/>
              <a:gd name="connsiteY37" fmla="*/ 154070 h 607568"/>
              <a:gd name="connsiteX38" fmla="*/ 375620 w 563394"/>
              <a:gd name="connsiteY38" fmla="*/ 351643 h 607568"/>
              <a:gd name="connsiteX39" fmla="*/ 187851 w 563394"/>
              <a:gd name="connsiteY39" fmla="*/ 351643 h 607568"/>
              <a:gd name="connsiteX40" fmla="*/ 130797 w 563394"/>
              <a:gd name="connsiteY40" fmla="*/ 351643 h 607568"/>
              <a:gd name="connsiteX41" fmla="*/ 130797 w 563394"/>
              <a:gd name="connsiteY41" fmla="*/ 452112 h 607568"/>
              <a:gd name="connsiteX42" fmla="*/ 38803 w 563394"/>
              <a:gd name="connsiteY42" fmla="*/ 351643 h 607568"/>
              <a:gd name="connsiteX43" fmla="*/ 0 w 563394"/>
              <a:gd name="connsiteY43" fmla="*/ 351643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63394" h="607568">
                <a:moveTo>
                  <a:pt x="392346" y="154044"/>
                </a:moveTo>
                <a:lnTo>
                  <a:pt x="563394" y="154044"/>
                </a:lnTo>
                <a:lnTo>
                  <a:pt x="563394" y="509065"/>
                </a:lnTo>
                <a:lnTo>
                  <a:pt x="524269" y="509065"/>
                </a:lnTo>
                <a:lnTo>
                  <a:pt x="432622" y="607568"/>
                </a:lnTo>
                <a:lnTo>
                  <a:pt x="432622" y="509065"/>
                </a:lnTo>
                <a:lnTo>
                  <a:pt x="187845" y="509065"/>
                </a:lnTo>
                <a:lnTo>
                  <a:pt x="187845" y="368370"/>
                </a:lnTo>
                <a:lnTo>
                  <a:pt x="375003" y="368370"/>
                </a:lnTo>
                <a:lnTo>
                  <a:pt x="392346" y="368370"/>
                </a:lnTo>
                <a:lnTo>
                  <a:pt x="392346" y="351953"/>
                </a:lnTo>
                <a:close/>
                <a:moveTo>
                  <a:pt x="145677" y="147257"/>
                </a:moveTo>
                <a:cubicBezTo>
                  <a:pt x="128084" y="147257"/>
                  <a:pt x="113862" y="161457"/>
                  <a:pt x="113862" y="179023"/>
                </a:cubicBezTo>
                <a:cubicBezTo>
                  <a:pt x="113862" y="196589"/>
                  <a:pt x="128084" y="210789"/>
                  <a:pt x="145677" y="210789"/>
                </a:cubicBezTo>
                <a:cubicBezTo>
                  <a:pt x="163270" y="210789"/>
                  <a:pt x="177493" y="196589"/>
                  <a:pt x="177493" y="179023"/>
                </a:cubicBezTo>
                <a:cubicBezTo>
                  <a:pt x="177493" y="161457"/>
                  <a:pt x="163270" y="147257"/>
                  <a:pt x="145677" y="147257"/>
                </a:cubicBezTo>
                <a:close/>
                <a:moveTo>
                  <a:pt x="62398" y="147257"/>
                </a:moveTo>
                <a:cubicBezTo>
                  <a:pt x="44805" y="147257"/>
                  <a:pt x="30582" y="161457"/>
                  <a:pt x="30582" y="179023"/>
                </a:cubicBezTo>
                <a:cubicBezTo>
                  <a:pt x="30582" y="196589"/>
                  <a:pt x="44805" y="210789"/>
                  <a:pt x="62398" y="210789"/>
                </a:cubicBezTo>
                <a:cubicBezTo>
                  <a:pt x="79991" y="210789"/>
                  <a:pt x="94213" y="196589"/>
                  <a:pt x="94213" y="179023"/>
                </a:cubicBezTo>
                <a:cubicBezTo>
                  <a:pt x="94213" y="161457"/>
                  <a:pt x="79991" y="147257"/>
                  <a:pt x="62398" y="147257"/>
                </a:cubicBezTo>
                <a:close/>
                <a:moveTo>
                  <a:pt x="312236" y="146436"/>
                </a:moveTo>
                <a:cubicBezTo>
                  <a:pt x="304343" y="146436"/>
                  <a:pt x="297109" y="150704"/>
                  <a:pt x="291601" y="154070"/>
                </a:cubicBezTo>
                <a:cubicBezTo>
                  <a:pt x="284777" y="160718"/>
                  <a:pt x="280420" y="168845"/>
                  <a:pt x="280420" y="178530"/>
                </a:cubicBezTo>
                <a:cubicBezTo>
                  <a:pt x="280420" y="196014"/>
                  <a:pt x="294643" y="210543"/>
                  <a:pt x="312236" y="210543"/>
                </a:cubicBezTo>
                <a:cubicBezTo>
                  <a:pt x="329829" y="210543"/>
                  <a:pt x="344051" y="196178"/>
                  <a:pt x="344051" y="178612"/>
                </a:cubicBezTo>
                <a:cubicBezTo>
                  <a:pt x="344051" y="168927"/>
                  <a:pt x="339694" y="160718"/>
                  <a:pt x="332870" y="154070"/>
                </a:cubicBezTo>
                <a:cubicBezTo>
                  <a:pt x="327280" y="150704"/>
                  <a:pt x="320128" y="146436"/>
                  <a:pt x="312236" y="146436"/>
                </a:cubicBezTo>
                <a:close/>
                <a:moveTo>
                  <a:pt x="228956" y="146436"/>
                </a:moveTo>
                <a:cubicBezTo>
                  <a:pt x="221064" y="146436"/>
                  <a:pt x="213830" y="150704"/>
                  <a:pt x="208322" y="154070"/>
                </a:cubicBezTo>
                <a:cubicBezTo>
                  <a:pt x="201498" y="160718"/>
                  <a:pt x="197141" y="168845"/>
                  <a:pt x="197141" y="178530"/>
                </a:cubicBezTo>
                <a:cubicBezTo>
                  <a:pt x="197141" y="196014"/>
                  <a:pt x="211363" y="210543"/>
                  <a:pt x="228956" y="210543"/>
                </a:cubicBezTo>
                <a:cubicBezTo>
                  <a:pt x="246549" y="210543"/>
                  <a:pt x="260772" y="196178"/>
                  <a:pt x="260772" y="178612"/>
                </a:cubicBezTo>
                <a:cubicBezTo>
                  <a:pt x="260772" y="168927"/>
                  <a:pt x="256415" y="160718"/>
                  <a:pt x="249591" y="154070"/>
                </a:cubicBezTo>
                <a:cubicBezTo>
                  <a:pt x="244001" y="150704"/>
                  <a:pt x="236849" y="146436"/>
                  <a:pt x="228956" y="146436"/>
                </a:cubicBezTo>
                <a:close/>
                <a:moveTo>
                  <a:pt x="0" y="0"/>
                </a:moveTo>
                <a:lnTo>
                  <a:pt x="375620" y="0"/>
                </a:lnTo>
                <a:lnTo>
                  <a:pt x="375620" y="154070"/>
                </a:lnTo>
                <a:lnTo>
                  <a:pt x="375620" y="351643"/>
                </a:lnTo>
                <a:lnTo>
                  <a:pt x="187851" y="351643"/>
                </a:lnTo>
                <a:lnTo>
                  <a:pt x="130797" y="351643"/>
                </a:lnTo>
                <a:lnTo>
                  <a:pt x="130797" y="452112"/>
                </a:lnTo>
                <a:lnTo>
                  <a:pt x="38803" y="351643"/>
                </a:lnTo>
                <a:lnTo>
                  <a:pt x="0" y="351643"/>
                </a:lnTo>
                <a:close/>
              </a:path>
            </a:pathLst>
          </a:custGeom>
          <a:solidFill>
            <a:srgbClr val="FF414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B632E5B-1159-4B74-ABD0-90CBB9FF694B}"/>
              </a:ext>
            </a:extLst>
          </p:cNvPr>
          <p:cNvSpPr txBox="1"/>
          <p:nvPr/>
        </p:nvSpPr>
        <p:spPr>
          <a:xfrm>
            <a:off x="7303955" y="3805446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83C16D2-AC3F-481B-9E7A-C35D55D743C4}"/>
              </a:ext>
            </a:extLst>
          </p:cNvPr>
          <p:cNvSpPr txBox="1"/>
          <p:nvPr/>
        </p:nvSpPr>
        <p:spPr>
          <a:xfrm flipH="1">
            <a:off x="7372750" y="4309208"/>
            <a:ext cx="2007685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学院保留“广东省科技干部学院”的校名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8E5ECD3-BEE6-4AC3-BD91-3777A5F4D70D}"/>
              </a:ext>
            </a:extLst>
          </p:cNvPr>
          <p:cNvSpPr/>
          <p:nvPr/>
        </p:nvSpPr>
        <p:spPr>
          <a:xfrm>
            <a:off x="8106592" y="4231991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390995E0-6AA5-48F5-A150-FE9D8543F6B4}"/>
              </a:ext>
            </a:extLst>
          </p:cNvPr>
          <p:cNvSpPr/>
          <p:nvPr/>
        </p:nvSpPr>
        <p:spPr>
          <a:xfrm>
            <a:off x="8175496" y="3211513"/>
            <a:ext cx="486756" cy="486754"/>
          </a:xfrm>
          <a:prstGeom prst="roundRect">
            <a:avLst/>
          </a:prstGeom>
          <a:noFill/>
          <a:ln w="15875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library-books_18476">
            <a:extLst>
              <a:ext uri="{FF2B5EF4-FFF2-40B4-BE49-F238E27FC236}">
                <a16:creationId xmlns:a16="http://schemas.microsoft.com/office/drawing/2014/main" id="{04A01142-F11E-491F-929D-79FE4A43FB16}"/>
              </a:ext>
            </a:extLst>
          </p:cNvPr>
          <p:cNvSpPr>
            <a:spLocks noChangeAspect="1"/>
          </p:cNvSpPr>
          <p:nvPr/>
        </p:nvSpPr>
        <p:spPr bwMode="auto">
          <a:xfrm>
            <a:off x="8256500" y="3292818"/>
            <a:ext cx="324747" cy="324145"/>
          </a:xfrm>
          <a:custGeom>
            <a:avLst/>
            <a:gdLst>
              <a:gd name="connsiteX0" fmla="*/ 27460 w 604111"/>
              <a:gd name="connsiteY0" fmla="*/ 475127 h 602992"/>
              <a:gd name="connsiteX1" fmla="*/ 54919 w 604111"/>
              <a:gd name="connsiteY1" fmla="*/ 475127 h 602992"/>
              <a:gd name="connsiteX2" fmla="*/ 109838 w 604111"/>
              <a:gd name="connsiteY2" fmla="*/ 475127 h 602992"/>
              <a:gd name="connsiteX3" fmla="*/ 201416 w 604111"/>
              <a:gd name="connsiteY3" fmla="*/ 475127 h 602992"/>
              <a:gd name="connsiteX4" fmla="*/ 256335 w 604111"/>
              <a:gd name="connsiteY4" fmla="*/ 475127 h 602992"/>
              <a:gd name="connsiteX5" fmla="*/ 347776 w 604111"/>
              <a:gd name="connsiteY5" fmla="*/ 475127 h 602992"/>
              <a:gd name="connsiteX6" fmla="*/ 402695 w 604111"/>
              <a:gd name="connsiteY6" fmla="*/ 475127 h 602992"/>
              <a:gd name="connsiteX7" fmla="*/ 494273 w 604111"/>
              <a:gd name="connsiteY7" fmla="*/ 475127 h 602992"/>
              <a:gd name="connsiteX8" fmla="*/ 549192 w 604111"/>
              <a:gd name="connsiteY8" fmla="*/ 475127 h 602992"/>
              <a:gd name="connsiteX9" fmla="*/ 576651 w 604111"/>
              <a:gd name="connsiteY9" fmla="*/ 475127 h 602992"/>
              <a:gd name="connsiteX10" fmla="*/ 604111 w 604111"/>
              <a:gd name="connsiteY10" fmla="*/ 502537 h 602992"/>
              <a:gd name="connsiteX11" fmla="*/ 604111 w 604111"/>
              <a:gd name="connsiteY11" fmla="*/ 575583 h 602992"/>
              <a:gd name="connsiteX12" fmla="*/ 576651 w 604111"/>
              <a:gd name="connsiteY12" fmla="*/ 602992 h 602992"/>
              <a:gd name="connsiteX13" fmla="*/ 27460 w 604111"/>
              <a:gd name="connsiteY13" fmla="*/ 602992 h 602992"/>
              <a:gd name="connsiteX14" fmla="*/ 0 w 604111"/>
              <a:gd name="connsiteY14" fmla="*/ 575583 h 602992"/>
              <a:gd name="connsiteX15" fmla="*/ 0 w 604111"/>
              <a:gd name="connsiteY15" fmla="*/ 502537 h 602992"/>
              <a:gd name="connsiteX16" fmla="*/ 27460 w 604111"/>
              <a:gd name="connsiteY16" fmla="*/ 475127 h 602992"/>
              <a:gd name="connsiteX17" fmla="*/ 302055 w 604111"/>
              <a:gd name="connsiteY17" fmla="*/ 0 h 602992"/>
              <a:gd name="connsiteX18" fmla="*/ 317295 w 604111"/>
              <a:gd name="connsiteY18" fmla="*/ 4625 h 602992"/>
              <a:gd name="connsiteX19" fmla="*/ 591886 w 604111"/>
              <a:gd name="connsiteY19" fmla="*/ 187313 h 602992"/>
              <a:gd name="connsiteX20" fmla="*/ 602869 w 604111"/>
              <a:gd name="connsiteY20" fmla="*/ 218012 h 602992"/>
              <a:gd name="connsiteX21" fmla="*/ 576646 w 604111"/>
              <a:gd name="connsiteY21" fmla="*/ 237473 h 602992"/>
              <a:gd name="connsiteX22" fmla="*/ 549187 w 604111"/>
              <a:gd name="connsiteY22" fmla="*/ 237473 h 602992"/>
              <a:gd name="connsiteX23" fmla="*/ 549187 w 604111"/>
              <a:gd name="connsiteY23" fmla="*/ 420298 h 602992"/>
              <a:gd name="connsiteX24" fmla="*/ 494269 w 604111"/>
              <a:gd name="connsiteY24" fmla="*/ 420298 h 602992"/>
              <a:gd name="connsiteX25" fmla="*/ 494269 w 604111"/>
              <a:gd name="connsiteY25" fmla="*/ 237473 h 602992"/>
              <a:gd name="connsiteX26" fmla="*/ 402693 w 604111"/>
              <a:gd name="connsiteY26" fmla="*/ 237473 h 602992"/>
              <a:gd name="connsiteX27" fmla="*/ 402693 w 604111"/>
              <a:gd name="connsiteY27" fmla="*/ 420298 h 602992"/>
              <a:gd name="connsiteX28" fmla="*/ 347774 w 604111"/>
              <a:gd name="connsiteY28" fmla="*/ 420298 h 602992"/>
              <a:gd name="connsiteX29" fmla="*/ 347774 w 604111"/>
              <a:gd name="connsiteY29" fmla="*/ 237473 h 602992"/>
              <a:gd name="connsiteX30" fmla="*/ 256336 w 604111"/>
              <a:gd name="connsiteY30" fmla="*/ 237473 h 602992"/>
              <a:gd name="connsiteX31" fmla="*/ 256336 w 604111"/>
              <a:gd name="connsiteY31" fmla="*/ 420298 h 602992"/>
              <a:gd name="connsiteX32" fmla="*/ 201417 w 604111"/>
              <a:gd name="connsiteY32" fmla="*/ 420298 h 602992"/>
              <a:gd name="connsiteX33" fmla="*/ 201417 w 604111"/>
              <a:gd name="connsiteY33" fmla="*/ 237473 h 602992"/>
              <a:gd name="connsiteX34" fmla="*/ 109841 w 604111"/>
              <a:gd name="connsiteY34" fmla="*/ 237473 h 602992"/>
              <a:gd name="connsiteX35" fmla="*/ 109841 w 604111"/>
              <a:gd name="connsiteY35" fmla="*/ 420298 h 602992"/>
              <a:gd name="connsiteX36" fmla="*/ 54923 w 604111"/>
              <a:gd name="connsiteY36" fmla="*/ 420298 h 602992"/>
              <a:gd name="connsiteX37" fmla="*/ 54923 w 604111"/>
              <a:gd name="connsiteY37" fmla="*/ 237473 h 602992"/>
              <a:gd name="connsiteX38" fmla="*/ 27464 w 604111"/>
              <a:gd name="connsiteY38" fmla="*/ 237473 h 602992"/>
              <a:gd name="connsiteX39" fmla="*/ 1241 w 604111"/>
              <a:gd name="connsiteY39" fmla="*/ 218012 h 602992"/>
              <a:gd name="connsiteX40" fmla="*/ 12224 w 604111"/>
              <a:gd name="connsiteY40" fmla="*/ 187313 h 602992"/>
              <a:gd name="connsiteX41" fmla="*/ 286815 w 604111"/>
              <a:gd name="connsiteY41" fmla="*/ 4625 h 602992"/>
              <a:gd name="connsiteX42" fmla="*/ 302055 w 604111"/>
              <a:gd name="connsiteY42" fmla="*/ 0 h 60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4111" h="602992">
                <a:moveTo>
                  <a:pt x="27460" y="475127"/>
                </a:moveTo>
                <a:lnTo>
                  <a:pt x="54919" y="475127"/>
                </a:lnTo>
                <a:lnTo>
                  <a:pt x="109838" y="475127"/>
                </a:lnTo>
                <a:lnTo>
                  <a:pt x="201416" y="475127"/>
                </a:lnTo>
                <a:lnTo>
                  <a:pt x="256335" y="475127"/>
                </a:lnTo>
                <a:lnTo>
                  <a:pt x="347776" y="475127"/>
                </a:lnTo>
                <a:lnTo>
                  <a:pt x="402695" y="475127"/>
                </a:lnTo>
                <a:lnTo>
                  <a:pt x="494273" y="475127"/>
                </a:lnTo>
                <a:lnTo>
                  <a:pt x="549192" y="475127"/>
                </a:lnTo>
                <a:lnTo>
                  <a:pt x="576651" y="475127"/>
                </a:lnTo>
                <a:cubicBezTo>
                  <a:pt x="591754" y="475127"/>
                  <a:pt x="604111" y="487324"/>
                  <a:pt x="604111" y="502537"/>
                </a:cubicBezTo>
                <a:lnTo>
                  <a:pt x="604111" y="575583"/>
                </a:lnTo>
                <a:cubicBezTo>
                  <a:pt x="604111" y="590658"/>
                  <a:pt x="591754" y="602992"/>
                  <a:pt x="576651" y="602992"/>
                </a:cubicBezTo>
                <a:lnTo>
                  <a:pt x="27460" y="602992"/>
                </a:lnTo>
                <a:cubicBezTo>
                  <a:pt x="12357" y="602992"/>
                  <a:pt x="0" y="590658"/>
                  <a:pt x="0" y="575583"/>
                </a:cubicBezTo>
                <a:lnTo>
                  <a:pt x="0" y="502537"/>
                </a:lnTo>
                <a:cubicBezTo>
                  <a:pt x="0" y="487324"/>
                  <a:pt x="12357" y="475127"/>
                  <a:pt x="27460" y="475127"/>
                </a:cubicBezTo>
                <a:close/>
                <a:moveTo>
                  <a:pt x="302055" y="0"/>
                </a:moveTo>
                <a:cubicBezTo>
                  <a:pt x="307375" y="0"/>
                  <a:pt x="312695" y="1542"/>
                  <a:pt x="317295" y="4625"/>
                </a:cubicBezTo>
                <a:lnTo>
                  <a:pt x="591886" y="187313"/>
                </a:lnTo>
                <a:cubicBezTo>
                  <a:pt x="601908" y="194028"/>
                  <a:pt x="606439" y="206500"/>
                  <a:pt x="602869" y="218012"/>
                </a:cubicBezTo>
                <a:cubicBezTo>
                  <a:pt x="599437" y="229661"/>
                  <a:pt x="588728" y="237473"/>
                  <a:pt x="576646" y="237473"/>
                </a:cubicBezTo>
                <a:lnTo>
                  <a:pt x="549187" y="237473"/>
                </a:lnTo>
                <a:lnTo>
                  <a:pt x="549187" y="420298"/>
                </a:lnTo>
                <a:lnTo>
                  <a:pt x="494269" y="420298"/>
                </a:lnTo>
                <a:lnTo>
                  <a:pt x="494269" y="237473"/>
                </a:lnTo>
                <a:lnTo>
                  <a:pt x="402693" y="237473"/>
                </a:lnTo>
                <a:lnTo>
                  <a:pt x="402693" y="420298"/>
                </a:lnTo>
                <a:lnTo>
                  <a:pt x="347774" y="420298"/>
                </a:lnTo>
                <a:lnTo>
                  <a:pt x="347774" y="237473"/>
                </a:lnTo>
                <a:lnTo>
                  <a:pt x="256336" y="237473"/>
                </a:lnTo>
                <a:lnTo>
                  <a:pt x="256336" y="420298"/>
                </a:lnTo>
                <a:lnTo>
                  <a:pt x="201417" y="420298"/>
                </a:lnTo>
                <a:lnTo>
                  <a:pt x="201417" y="237473"/>
                </a:lnTo>
                <a:lnTo>
                  <a:pt x="109841" y="237473"/>
                </a:lnTo>
                <a:lnTo>
                  <a:pt x="109841" y="420298"/>
                </a:lnTo>
                <a:lnTo>
                  <a:pt x="54923" y="420298"/>
                </a:lnTo>
                <a:lnTo>
                  <a:pt x="54923" y="237473"/>
                </a:lnTo>
                <a:lnTo>
                  <a:pt x="27464" y="237473"/>
                </a:lnTo>
                <a:cubicBezTo>
                  <a:pt x="15382" y="237473"/>
                  <a:pt x="4673" y="229661"/>
                  <a:pt x="1241" y="218012"/>
                </a:cubicBezTo>
                <a:cubicBezTo>
                  <a:pt x="-2329" y="206500"/>
                  <a:pt x="2202" y="194028"/>
                  <a:pt x="12224" y="187313"/>
                </a:cubicBezTo>
                <a:lnTo>
                  <a:pt x="286815" y="4625"/>
                </a:lnTo>
                <a:cubicBezTo>
                  <a:pt x="291415" y="1542"/>
                  <a:pt x="296735" y="0"/>
                  <a:pt x="302055" y="0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9CFA5817-7A82-4B69-8E33-960A0F77AAAF}"/>
              </a:ext>
            </a:extLst>
          </p:cNvPr>
          <p:cNvSpPr/>
          <p:nvPr/>
        </p:nvSpPr>
        <p:spPr>
          <a:xfrm>
            <a:off x="10239797" y="3825216"/>
            <a:ext cx="486756" cy="486754"/>
          </a:xfrm>
          <a:prstGeom prst="roundRect">
            <a:avLst/>
          </a:prstGeom>
          <a:noFill/>
          <a:ln w="15875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library-books_18476">
            <a:extLst>
              <a:ext uri="{FF2B5EF4-FFF2-40B4-BE49-F238E27FC236}">
                <a16:creationId xmlns:a16="http://schemas.microsoft.com/office/drawing/2014/main" id="{5824A7F0-FB3B-4F3E-8F8D-49FD1D1FA965}"/>
              </a:ext>
            </a:extLst>
          </p:cNvPr>
          <p:cNvSpPr>
            <a:spLocks noChangeAspect="1"/>
          </p:cNvSpPr>
          <p:nvPr/>
        </p:nvSpPr>
        <p:spPr bwMode="auto">
          <a:xfrm>
            <a:off x="10334071" y="3906220"/>
            <a:ext cx="298210" cy="324747"/>
          </a:xfrm>
          <a:custGeom>
            <a:avLst/>
            <a:gdLst>
              <a:gd name="T0" fmla="*/ 399 w 409"/>
              <a:gd name="T1" fmla="*/ 57 h 446"/>
              <a:gd name="T2" fmla="*/ 241 w 409"/>
              <a:gd name="T3" fmla="*/ 47 h 446"/>
              <a:gd name="T4" fmla="*/ 10 w 409"/>
              <a:gd name="T5" fmla="*/ 278 h 446"/>
              <a:gd name="T6" fmla="*/ 178 w 409"/>
              <a:gd name="T7" fmla="*/ 446 h 446"/>
              <a:gd name="T8" fmla="*/ 409 w 409"/>
              <a:gd name="T9" fmla="*/ 214 h 446"/>
              <a:gd name="T10" fmla="*/ 399 w 409"/>
              <a:gd name="T11" fmla="*/ 57 h 446"/>
              <a:gd name="T12" fmla="*/ 365 w 409"/>
              <a:gd name="T13" fmla="*/ 149 h 446"/>
              <a:gd name="T14" fmla="*/ 307 w 409"/>
              <a:gd name="T15" fmla="*/ 149 h 446"/>
              <a:gd name="T16" fmla="*/ 307 w 409"/>
              <a:gd name="T17" fmla="*/ 91 h 446"/>
              <a:gd name="T18" fmla="*/ 365 w 409"/>
              <a:gd name="T19" fmla="*/ 91 h 446"/>
              <a:gd name="T20" fmla="*/ 365 w 409"/>
              <a:gd name="T21" fmla="*/ 149 h 446"/>
              <a:gd name="T22" fmla="*/ 17 w 409"/>
              <a:gd name="T23" fmla="*/ 248 h 446"/>
              <a:gd name="T24" fmla="*/ 0 w 409"/>
              <a:gd name="T25" fmla="*/ 231 h 446"/>
              <a:gd name="T26" fmla="*/ 231 w 409"/>
              <a:gd name="T27" fmla="*/ 0 h 446"/>
              <a:gd name="T28" fmla="*/ 389 w 409"/>
              <a:gd name="T29" fmla="*/ 10 h 446"/>
              <a:gd name="T30" fmla="*/ 391 w 409"/>
              <a:gd name="T31" fmla="*/ 33 h 446"/>
              <a:gd name="T32" fmla="*/ 241 w 409"/>
              <a:gd name="T33" fmla="*/ 23 h 446"/>
              <a:gd name="T34" fmla="*/ 17 w 409"/>
              <a:gd name="T35" fmla="*/ 248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9" h="446">
                <a:moveTo>
                  <a:pt x="399" y="57"/>
                </a:moveTo>
                <a:lnTo>
                  <a:pt x="241" y="47"/>
                </a:lnTo>
                <a:lnTo>
                  <a:pt x="10" y="278"/>
                </a:lnTo>
                <a:lnTo>
                  <a:pt x="178" y="446"/>
                </a:lnTo>
                <a:lnTo>
                  <a:pt x="409" y="214"/>
                </a:lnTo>
                <a:lnTo>
                  <a:pt x="399" y="57"/>
                </a:lnTo>
                <a:close/>
                <a:moveTo>
                  <a:pt x="365" y="149"/>
                </a:moveTo>
                <a:cubicBezTo>
                  <a:pt x="349" y="165"/>
                  <a:pt x="323" y="165"/>
                  <a:pt x="307" y="149"/>
                </a:cubicBezTo>
                <a:cubicBezTo>
                  <a:pt x="291" y="133"/>
                  <a:pt x="291" y="107"/>
                  <a:pt x="307" y="91"/>
                </a:cubicBezTo>
                <a:cubicBezTo>
                  <a:pt x="323" y="75"/>
                  <a:pt x="349" y="75"/>
                  <a:pt x="365" y="91"/>
                </a:cubicBezTo>
                <a:cubicBezTo>
                  <a:pt x="381" y="107"/>
                  <a:pt x="381" y="133"/>
                  <a:pt x="365" y="149"/>
                </a:cubicBezTo>
                <a:close/>
                <a:moveTo>
                  <a:pt x="17" y="248"/>
                </a:moveTo>
                <a:lnTo>
                  <a:pt x="0" y="231"/>
                </a:lnTo>
                <a:lnTo>
                  <a:pt x="231" y="0"/>
                </a:lnTo>
                <a:lnTo>
                  <a:pt x="389" y="10"/>
                </a:lnTo>
                <a:lnTo>
                  <a:pt x="391" y="33"/>
                </a:lnTo>
                <a:lnTo>
                  <a:pt x="241" y="23"/>
                </a:lnTo>
                <a:lnTo>
                  <a:pt x="17" y="248"/>
                </a:lnTo>
                <a:close/>
              </a:path>
            </a:pathLst>
          </a:custGeom>
          <a:solidFill>
            <a:srgbClr val="FF414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642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22E39179-6588-4CBD-83FD-D1BC9ABDE071}"/>
              </a:ext>
            </a:extLst>
          </p:cNvPr>
          <p:cNvSpPr txBox="1"/>
          <p:nvPr/>
        </p:nvSpPr>
        <p:spPr>
          <a:xfrm>
            <a:off x="83089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多图版式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23E24E6-FD95-4174-965C-A264C5BB35A8}"/>
              </a:ext>
            </a:extLst>
          </p:cNvPr>
          <p:cNvGrpSpPr/>
          <p:nvPr/>
        </p:nvGrpSpPr>
        <p:grpSpPr>
          <a:xfrm>
            <a:off x="394633" y="4630275"/>
            <a:ext cx="2066945" cy="405467"/>
            <a:chOff x="420481" y="4630275"/>
            <a:chExt cx="2066945" cy="405467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46920A2-60A0-4323-B83E-70DEC834C554}"/>
                </a:ext>
              </a:extLst>
            </p:cNvPr>
            <p:cNvSpPr/>
            <p:nvPr/>
          </p:nvSpPr>
          <p:spPr bwMode="auto">
            <a:xfrm flipH="1">
              <a:off x="436170" y="4630275"/>
              <a:ext cx="2035566" cy="403209"/>
            </a:xfrm>
            <a:prstGeom prst="roundRect">
              <a:avLst>
                <a:gd name="adj" fmla="val 22973"/>
              </a:avLst>
            </a:prstGeom>
            <a:noFill/>
            <a:ln w="12700"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FBC1FE1-DE57-4CB6-AE0F-C16818BA01B1}"/>
                </a:ext>
              </a:extLst>
            </p:cNvPr>
            <p:cNvSpPr txBox="1"/>
            <p:nvPr/>
          </p:nvSpPr>
          <p:spPr>
            <a:xfrm flipH="1">
              <a:off x="420481" y="4666410"/>
              <a:ext cx="2066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输入你的标题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108617E-6828-432E-9B0D-A8C91D3C7A2D}"/>
              </a:ext>
            </a:extLst>
          </p:cNvPr>
          <p:cNvSpPr txBox="1"/>
          <p:nvPr/>
        </p:nvSpPr>
        <p:spPr>
          <a:xfrm flipH="1">
            <a:off x="318562" y="5250804"/>
            <a:ext cx="9927025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余种。引进了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CNKI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数据库、读秀数据库、超星电子图书数据库、方正</a:t>
            </a:r>
            <a:r>
              <a:rPr lang="en-US" altLang="zh-CN" sz="1400" spc="130" dirty="0" err="1">
                <a:solidFill>
                  <a:schemeClr val="bg1">
                    <a:lumMod val="50000"/>
                  </a:schemeClr>
                </a:solidFill>
              </a:rPr>
              <a:t>Apabi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电子图书、新东方多媒体等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余种数据库。</a:t>
            </a:r>
            <a:endParaRPr lang="en-US" altLang="zh-CN" sz="14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44A8F544-1CC6-4B5E-AE85-685664029DDF}"/>
              </a:ext>
            </a:extLst>
          </p:cNvPr>
          <p:cNvSpPr/>
          <p:nvPr/>
        </p:nvSpPr>
        <p:spPr>
          <a:xfrm rot="10800000">
            <a:off x="405745" y="5119274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5E2B4FFB-2D2A-4644-8EC1-CAF091093E6D}"/>
              </a:ext>
            </a:extLst>
          </p:cNvPr>
          <p:cNvSpPr/>
          <p:nvPr/>
        </p:nvSpPr>
        <p:spPr>
          <a:xfrm rot="10800000">
            <a:off x="405745" y="5152879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131AF2B-50FD-49DB-B853-D4C50A3A7843}"/>
              </a:ext>
            </a:extLst>
          </p:cNvPr>
          <p:cNvGrpSpPr/>
          <p:nvPr/>
        </p:nvGrpSpPr>
        <p:grpSpPr>
          <a:xfrm>
            <a:off x="2066748" y="1237308"/>
            <a:ext cx="7835789" cy="3390709"/>
            <a:chOff x="2066748" y="1237308"/>
            <a:chExt cx="7835789" cy="339070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7650090-9563-48DE-9D6C-7FF4F1F160FD}"/>
                </a:ext>
              </a:extLst>
            </p:cNvPr>
            <p:cNvSpPr/>
            <p:nvPr/>
          </p:nvSpPr>
          <p:spPr>
            <a:xfrm rot="18900000">
              <a:off x="2066748" y="1715723"/>
              <a:ext cx="2433880" cy="243388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ctr"/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95036B6-CD6A-4AD6-B34F-1880F66FD68B}"/>
                </a:ext>
              </a:extLst>
            </p:cNvPr>
            <p:cNvSpPr/>
            <p:nvPr/>
          </p:nvSpPr>
          <p:spPr>
            <a:xfrm rot="18900000">
              <a:off x="5441462" y="2270892"/>
              <a:ext cx="1350404" cy="135040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r"/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29D0FC2-22D8-4488-94A6-EF1CCDDE420C}"/>
                </a:ext>
              </a:extLst>
            </p:cNvPr>
            <p:cNvSpPr/>
            <p:nvPr/>
          </p:nvSpPr>
          <p:spPr>
            <a:xfrm rot="18900000">
              <a:off x="4410278" y="3277612"/>
              <a:ext cx="1350404" cy="135040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ctr"/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E905546-4BC6-4437-AE63-34D1669F361A}"/>
                </a:ext>
              </a:extLst>
            </p:cNvPr>
            <p:cNvSpPr/>
            <p:nvPr/>
          </p:nvSpPr>
          <p:spPr>
            <a:xfrm rot="18900000">
              <a:off x="4423502" y="1237308"/>
              <a:ext cx="1350404" cy="1350404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ctr"/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5334485-DE25-4034-AA16-A5CAE8A88F62}"/>
                </a:ext>
              </a:extLst>
            </p:cNvPr>
            <p:cNvSpPr/>
            <p:nvPr/>
          </p:nvSpPr>
          <p:spPr>
            <a:xfrm rot="18900000">
              <a:off x="6464479" y="1263705"/>
              <a:ext cx="1350404" cy="1350404"/>
            </a:xfrm>
            <a:prstGeom prst="rect">
              <a:avLst/>
            </a:prstGeom>
            <a:blipFill dpi="0" rotWithShape="0">
              <a:blip r:embed="rId6"/>
              <a:srcRect/>
              <a:tile tx="0" ty="0" sx="100000" sy="100000" flip="none" algn="ctr"/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0D06DFC-4CEB-4C87-87F8-DE5A8A363386}"/>
                </a:ext>
              </a:extLst>
            </p:cNvPr>
            <p:cNvSpPr/>
            <p:nvPr/>
          </p:nvSpPr>
          <p:spPr>
            <a:xfrm rot="18900000">
              <a:off x="6464479" y="3277612"/>
              <a:ext cx="1350404" cy="1350404"/>
            </a:xfrm>
            <a:prstGeom prst="rect">
              <a:avLst/>
            </a:prstGeom>
            <a:blipFill dpi="0" rotWithShape="0">
              <a:blip r:embed="rId7"/>
              <a:srcRect/>
              <a:tile tx="0" ty="0" sx="100000" sy="100000" flip="none" algn="ctr"/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5AA5AA9-D0BC-4065-9ABD-72305FDB47F9}"/>
                </a:ext>
              </a:extLst>
            </p:cNvPr>
            <p:cNvSpPr/>
            <p:nvPr/>
          </p:nvSpPr>
          <p:spPr>
            <a:xfrm rot="18900000">
              <a:off x="7508306" y="2257460"/>
              <a:ext cx="1350404" cy="1350404"/>
            </a:xfrm>
            <a:prstGeom prst="rect">
              <a:avLst/>
            </a:prstGeom>
            <a:blipFill dpi="0" rotWithShape="0">
              <a:blip r:embed="rId8"/>
              <a:srcRect/>
              <a:tile tx="0" ty="0" sx="100000" sy="100000" flip="none" algn="ctr"/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255AEDA-2E2B-42E0-B2D9-4249CE124856}"/>
                </a:ext>
              </a:extLst>
            </p:cNvPr>
            <p:cNvSpPr/>
            <p:nvPr/>
          </p:nvSpPr>
          <p:spPr>
            <a:xfrm rot="18900000">
              <a:off x="8552133" y="3277613"/>
              <a:ext cx="1350404" cy="1350404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ctr"/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34B555-C696-43A8-B1BC-96427FAEECDB}"/>
                </a:ext>
              </a:extLst>
            </p:cNvPr>
            <p:cNvSpPr/>
            <p:nvPr/>
          </p:nvSpPr>
          <p:spPr>
            <a:xfrm rot="18900000">
              <a:off x="8552133" y="1263705"/>
              <a:ext cx="1350404" cy="1350404"/>
            </a:xfrm>
            <a:prstGeom prst="rect">
              <a:avLst/>
            </a:prstGeom>
            <a:blipFill dpi="0" rotWithShape="0">
              <a:blip r:embed="rId10"/>
              <a:srcRect/>
              <a:tile tx="228600" ty="0" sx="100000" sy="100000" flip="none" algn="b"/>
            </a:blip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9EA9DC4-63EF-4649-8CED-E1C33EB54E08}"/>
              </a:ext>
            </a:extLst>
          </p:cNvPr>
          <p:cNvGrpSpPr/>
          <p:nvPr/>
        </p:nvGrpSpPr>
        <p:grpSpPr>
          <a:xfrm>
            <a:off x="-25271" y="-681562"/>
            <a:ext cx="6078855" cy="578743"/>
            <a:chOff x="1741458" y="947881"/>
            <a:chExt cx="6078855" cy="578743"/>
          </a:xfrm>
        </p:grpSpPr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505A6543-05E3-4A5B-90E0-3F6B5C12DF35}"/>
                </a:ext>
              </a:extLst>
            </p:cNvPr>
            <p:cNvSpPr/>
            <p:nvPr/>
          </p:nvSpPr>
          <p:spPr>
            <a:xfrm>
              <a:off x="1741458" y="947881"/>
              <a:ext cx="575722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author-sign_73319">
              <a:extLst>
                <a:ext uri="{FF2B5EF4-FFF2-40B4-BE49-F238E27FC236}">
                  <a16:creationId xmlns:a16="http://schemas.microsoft.com/office/drawing/2014/main" id="{52C07E85-5001-4C3F-AC5D-16906033C3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D234FC2-3D6E-447E-8E47-C17987D73CD6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4A1E3843-7E17-41F0-9AA2-E414611F81BE}"/>
                </a:ext>
              </a:extLst>
            </p:cNvPr>
            <p:cNvSpPr txBox="1"/>
            <p:nvPr/>
          </p:nvSpPr>
          <p:spPr>
            <a:xfrm>
              <a:off x="2578876" y="1083363"/>
              <a:ext cx="524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选中图片☞按</a:t>
              </a:r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Ctrl+Shift+G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☞即可取消全选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79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118F869-5A13-4993-BAD9-D4B6E0A9008C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电脑样机版式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4A4A2AD-CF2A-435B-A69B-5159227FBD0E}"/>
              </a:ext>
            </a:extLst>
          </p:cNvPr>
          <p:cNvSpPr/>
          <p:nvPr/>
        </p:nvSpPr>
        <p:spPr>
          <a:xfrm>
            <a:off x="6647700" y="1440335"/>
            <a:ext cx="486756" cy="486754"/>
          </a:xfrm>
          <a:prstGeom prst="roundRect">
            <a:avLst/>
          </a:prstGeom>
          <a:noFill/>
          <a:ln w="15875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library-books_18476">
            <a:extLst>
              <a:ext uri="{FF2B5EF4-FFF2-40B4-BE49-F238E27FC236}">
                <a16:creationId xmlns:a16="http://schemas.microsoft.com/office/drawing/2014/main" id="{C09D0DCA-0337-4A47-8728-07E3B554D1D5}"/>
              </a:ext>
            </a:extLst>
          </p:cNvPr>
          <p:cNvSpPr>
            <a:spLocks noChangeAspect="1"/>
          </p:cNvSpPr>
          <p:nvPr/>
        </p:nvSpPr>
        <p:spPr bwMode="auto">
          <a:xfrm>
            <a:off x="6740038" y="1521339"/>
            <a:ext cx="302080" cy="324747"/>
          </a:xfrm>
          <a:custGeom>
            <a:avLst/>
            <a:gdLst>
              <a:gd name="connsiteX0" fmla="*/ 204779 w 566146"/>
              <a:gd name="connsiteY0" fmla="*/ 180068 h 608627"/>
              <a:gd name="connsiteX1" fmla="*/ 222496 w 566146"/>
              <a:gd name="connsiteY1" fmla="*/ 191159 h 608627"/>
              <a:gd name="connsiteX2" fmla="*/ 282297 w 566146"/>
              <a:gd name="connsiteY2" fmla="*/ 275249 h 608627"/>
              <a:gd name="connsiteX3" fmla="*/ 283060 w 566146"/>
              <a:gd name="connsiteY3" fmla="*/ 275110 h 608627"/>
              <a:gd name="connsiteX4" fmla="*/ 322881 w 566146"/>
              <a:gd name="connsiteY4" fmla="*/ 296098 h 608627"/>
              <a:gd name="connsiteX5" fmla="*/ 388579 w 566146"/>
              <a:gd name="connsiteY5" fmla="*/ 296098 h 608627"/>
              <a:gd name="connsiteX6" fmla="*/ 415913 w 566146"/>
              <a:gd name="connsiteY6" fmla="*/ 323389 h 608627"/>
              <a:gd name="connsiteX7" fmla="*/ 388579 w 566146"/>
              <a:gd name="connsiteY7" fmla="*/ 350680 h 608627"/>
              <a:gd name="connsiteX8" fmla="*/ 322951 w 566146"/>
              <a:gd name="connsiteY8" fmla="*/ 350680 h 608627"/>
              <a:gd name="connsiteX9" fmla="*/ 283060 w 566146"/>
              <a:gd name="connsiteY9" fmla="*/ 371668 h 608627"/>
              <a:gd name="connsiteX10" fmla="*/ 234775 w 566146"/>
              <a:gd name="connsiteY10" fmla="*/ 323389 h 608627"/>
              <a:gd name="connsiteX11" fmla="*/ 237828 w 566146"/>
              <a:gd name="connsiteY11" fmla="*/ 306904 h 608627"/>
              <a:gd name="connsiteX12" fmla="*/ 177957 w 566146"/>
              <a:gd name="connsiteY12" fmla="*/ 222745 h 608627"/>
              <a:gd name="connsiteX13" fmla="*/ 184409 w 566146"/>
              <a:gd name="connsiteY13" fmla="*/ 184718 h 608627"/>
              <a:gd name="connsiteX14" fmla="*/ 204779 w 566146"/>
              <a:gd name="connsiteY14" fmla="*/ 180068 h 608627"/>
              <a:gd name="connsiteX15" fmla="*/ 264895 w 566146"/>
              <a:gd name="connsiteY15" fmla="*/ 114433 h 608627"/>
              <a:gd name="connsiteX16" fmla="*/ 73821 w 566146"/>
              <a:gd name="connsiteY16" fmla="*/ 305238 h 608627"/>
              <a:gd name="connsiteX17" fmla="*/ 98382 w 566146"/>
              <a:gd name="connsiteY17" fmla="*/ 305238 h 608627"/>
              <a:gd name="connsiteX18" fmla="*/ 116559 w 566146"/>
              <a:gd name="connsiteY18" fmla="*/ 323390 h 608627"/>
              <a:gd name="connsiteX19" fmla="*/ 98382 w 566146"/>
              <a:gd name="connsiteY19" fmla="*/ 341611 h 608627"/>
              <a:gd name="connsiteX20" fmla="*/ 73821 w 566146"/>
              <a:gd name="connsiteY20" fmla="*/ 341611 h 608627"/>
              <a:gd name="connsiteX21" fmla="*/ 264895 w 566146"/>
              <a:gd name="connsiteY21" fmla="*/ 532347 h 608627"/>
              <a:gd name="connsiteX22" fmla="*/ 264895 w 566146"/>
              <a:gd name="connsiteY22" fmla="*/ 507890 h 608627"/>
              <a:gd name="connsiteX23" fmla="*/ 283073 w 566146"/>
              <a:gd name="connsiteY23" fmla="*/ 489668 h 608627"/>
              <a:gd name="connsiteX24" fmla="*/ 301320 w 566146"/>
              <a:gd name="connsiteY24" fmla="*/ 507890 h 608627"/>
              <a:gd name="connsiteX25" fmla="*/ 301320 w 566146"/>
              <a:gd name="connsiteY25" fmla="*/ 532347 h 608627"/>
              <a:gd name="connsiteX26" fmla="*/ 492394 w 566146"/>
              <a:gd name="connsiteY26" fmla="*/ 341611 h 608627"/>
              <a:gd name="connsiteX27" fmla="*/ 467834 w 566146"/>
              <a:gd name="connsiteY27" fmla="*/ 341611 h 608627"/>
              <a:gd name="connsiteX28" fmla="*/ 449587 w 566146"/>
              <a:gd name="connsiteY28" fmla="*/ 323390 h 608627"/>
              <a:gd name="connsiteX29" fmla="*/ 467834 w 566146"/>
              <a:gd name="connsiteY29" fmla="*/ 305238 h 608627"/>
              <a:gd name="connsiteX30" fmla="*/ 492394 w 566146"/>
              <a:gd name="connsiteY30" fmla="*/ 305238 h 608627"/>
              <a:gd name="connsiteX31" fmla="*/ 301320 w 566146"/>
              <a:gd name="connsiteY31" fmla="*/ 114433 h 608627"/>
              <a:gd name="connsiteX32" fmla="*/ 301320 w 566146"/>
              <a:gd name="connsiteY32" fmla="*/ 138959 h 608627"/>
              <a:gd name="connsiteX33" fmla="*/ 283073 w 566146"/>
              <a:gd name="connsiteY33" fmla="*/ 157111 h 608627"/>
              <a:gd name="connsiteX34" fmla="*/ 264895 w 566146"/>
              <a:gd name="connsiteY34" fmla="*/ 138959 h 608627"/>
              <a:gd name="connsiteX35" fmla="*/ 283073 w 566146"/>
              <a:gd name="connsiteY35" fmla="*/ 40716 h 608627"/>
              <a:gd name="connsiteX36" fmla="*/ 566146 w 566146"/>
              <a:gd name="connsiteY36" fmla="*/ 323390 h 608627"/>
              <a:gd name="connsiteX37" fmla="*/ 484971 w 566146"/>
              <a:gd name="connsiteY37" fmla="*/ 521400 h 608627"/>
              <a:gd name="connsiteX38" fmla="*/ 510572 w 566146"/>
              <a:gd name="connsiteY38" fmla="*/ 546965 h 608627"/>
              <a:gd name="connsiteX39" fmla="*/ 510572 w 566146"/>
              <a:gd name="connsiteY39" fmla="*/ 598027 h 608627"/>
              <a:gd name="connsiteX40" fmla="*/ 485040 w 566146"/>
              <a:gd name="connsiteY40" fmla="*/ 608627 h 608627"/>
              <a:gd name="connsiteX41" fmla="*/ 459508 w 566146"/>
              <a:gd name="connsiteY41" fmla="*/ 598027 h 608627"/>
              <a:gd name="connsiteX42" fmla="*/ 427593 w 566146"/>
              <a:gd name="connsiteY42" fmla="*/ 566157 h 608627"/>
              <a:gd name="connsiteX43" fmla="*/ 283073 w 566146"/>
              <a:gd name="connsiteY43" fmla="*/ 606064 h 608627"/>
              <a:gd name="connsiteX44" fmla="*/ 138692 w 566146"/>
              <a:gd name="connsiteY44" fmla="*/ 566157 h 608627"/>
              <a:gd name="connsiteX45" fmla="*/ 106777 w 566146"/>
              <a:gd name="connsiteY45" fmla="*/ 598027 h 608627"/>
              <a:gd name="connsiteX46" fmla="*/ 81175 w 566146"/>
              <a:gd name="connsiteY46" fmla="*/ 608627 h 608627"/>
              <a:gd name="connsiteX47" fmla="*/ 55643 w 566146"/>
              <a:gd name="connsiteY47" fmla="*/ 598027 h 608627"/>
              <a:gd name="connsiteX48" fmla="*/ 55643 w 566146"/>
              <a:gd name="connsiteY48" fmla="*/ 546965 h 608627"/>
              <a:gd name="connsiteX49" fmla="*/ 81245 w 566146"/>
              <a:gd name="connsiteY49" fmla="*/ 521400 h 608627"/>
              <a:gd name="connsiteX50" fmla="*/ 0 w 566146"/>
              <a:gd name="connsiteY50" fmla="*/ 323390 h 608627"/>
              <a:gd name="connsiteX51" fmla="*/ 283073 w 566146"/>
              <a:gd name="connsiteY51" fmla="*/ 40716 h 608627"/>
              <a:gd name="connsiteX52" fmla="*/ 433697 w 566146"/>
              <a:gd name="connsiteY52" fmla="*/ 0 h 608627"/>
              <a:gd name="connsiteX53" fmla="*/ 565371 w 566146"/>
              <a:gd name="connsiteY53" fmla="*/ 131555 h 608627"/>
              <a:gd name="connsiteX54" fmla="*/ 555311 w 566146"/>
              <a:gd name="connsiteY54" fmla="*/ 181918 h 608627"/>
              <a:gd name="connsiteX55" fmla="*/ 355720 w 566146"/>
              <a:gd name="connsiteY55" fmla="*/ 25701 h 608627"/>
              <a:gd name="connsiteX56" fmla="*/ 433697 w 566146"/>
              <a:gd name="connsiteY56" fmla="*/ 0 h 608627"/>
              <a:gd name="connsiteX57" fmla="*/ 132519 w 566146"/>
              <a:gd name="connsiteY57" fmla="*/ 0 h 608627"/>
              <a:gd name="connsiteX58" fmla="*/ 210496 w 566146"/>
              <a:gd name="connsiteY58" fmla="*/ 25701 h 608627"/>
              <a:gd name="connsiteX59" fmla="*/ 10835 w 566146"/>
              <a:gd name="connsiteY59" fmla="*/ 181918 h 608627"/>
              <a:gd name="connsiteX60" fmla="*/ 776 w 566146"/>
              <a:gd name="connsiteY60" fmla="*/ 131555 h 608627"/>
              <a:gd name="connsiteX61" fmla="*/ 132519 w 566146"/>
              <a:gd name="connsiteY61" fmla="*/ 0 h 6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66146" h="608627">
                <a:moveTo>
                  <a:pt x="204779" y="180068"/>
                </a:moveTo>
                <a:cubicBezTo>
                  <a:pt x="211674" y="181237"/>
                  <a:pt x="218126" y="185029"/>
                  <a:pt x="222496" y="191159"/>
                </a:cubicBezTo>
                <a:lnTo>
                  <a:pt x="282297" y="275249"/>
                </a:lnTo>
                <a:cubicBezTo>
                  <a:pt x="282575" y="275180"/>
                  <a:pt x="282783" y="275110"/>
                  <a:pt x="283060" y="275110"/>
                </a:cubicBezTo>
                <a:cubicBezTo>
                  <a:pt x="299641" y="275110"/>
                  <a:pt x="314209" y="283492"/>
                  <a:pt x="322881" y="296098"/>
                </a:cubicBezTo>
                <a:lnTo>
                  <a:pt x="388579" y="296098"/>
                </a:lnTo>
                <a:cubicBezTo>
                  <a:pt x="403634" y="296098"/>
                  <a:pt x="415913" y="308358"/>
                  <a:pt x="415913" y="323389"/>
                </a:cubicBezTo>
                <a:cubicBezTo>
                  <a:pt x="415913" y="338489"/>
                  <a:pt x="403634" y="350680"/>
                  <a:pt x="388579" y="350680"/>
                </a:cubicBezTo>
                <a:lnTo>
                  <a:pt x="322951" y="350680"/>
                </a:lnTo>
                <a:cubicBezTo>
                  <a:pt x="314209" y="363287"/>
                  <a:pt x="299641" y="371668"/>
                  <a:pt x="283060" y="371668"/>
                </a:cubicBezTo>
                <a:cubicBezTo>
                  <a:pt x="256351" y="371668"/>
                  <a:pt x="234775" y="350057"/>
                  <a:pt x="234775" y="323389"/>
                </a:cubicBezTo>
                <a:cubicBezTo>
                  <a:pt x="234775" y="317571"/>
                  <a:pt x="235955" y="312099"/>
                  <a:pt x="237828" y="306904"/>
                </a:cubicBezTo>
                <a:lnTo>
                  <a:pt x="177957" y="222745"/>
                </a:lnTo>
                <a:cubicBezTo>
                  <a:pt x="169216" y="210485"/>
                  <a:pt x="172060" y="193445"/>
                  <a:pt x="184409" y="184718"/>
                </a:cubicBezTo>
                <a:cubicBezTo>
                  <a:pt x="190549" y="180354"/>
                  <a:pt x="197885" y="178899"/>
                  <a:pt x="204779" y="180068"/>
                </a:cubicBezTo>
                <a:close/>
                <a:moveTo>
                  <a:pt x="264895" y="114433"/>
                </a:moveTo>
                <a:cubicBezTo>
                  <a:pt x="163530" y="123163"/>
                  <a:pt x="82563" y="204016"/>
                  <a:pt x="73821" y="305238"/>
                </a:cubicBezTo>
                <a:lnTo>
                  <a:pt x="98382" y="305238"/>
                </a:lnTo>
                <a:cubicBezTo>
                  <a:pt x="108442" y="305238"/>
                  <a:pt x="116559" y="313344"/>
                  <a:pt x="116559" y="323390"/>
                </a:cubicBezTo>
                <a:cubicBezTo>
                  <a:pt x="116559" y="333436"/>
                  <a:pt x="108442" y="341611"/>
                  <a:pt x="98382" y="341611"/>
                </a:cubicBezTo>
                <a:lnTo>
                  <a:pt x="73821" y="341611"/>
                </a:lnTo>
                <a:cubicBezTo>
                  <a:pt x="82563" y="442833"/>
                  <a:pt x="163530" y="523617"/>
                  <a:pt x="264895" y="532347"/>
                </a:cubicBezTo>
                <a:lnTo>
                  <a:pt x="264895" y="507890"/>
                </a:lnTo>
                <a:cubicBezTo>
                  <a:pt x="264895" y="497844"/>
                  <a:pt x="273013" y="489668"/>
                  <a:pt x="283073" y="489668"/>
                </a:cubicBezTo>
                <a:cubicBezTo>
                  <a:pt x="293133" y="489668"/>
                  <a:pt x="301320" y="497844"/>
                  <a:pt x="301320" y="507890"/>
                </a:cubicBezTo>
                <a:lnTo>
                  <a:pt x="301320" y="532347"/>
                </a:lnTo>
                <a:cubicBezTo>
                  <a:pt x="402685" y="523617"/>
                  <a:pt x="483583" y="442833"/>
                  <a:pt x="492394" y="341611"/>
                </a:cubicBezTo>
                <a:lnTo>
                  <a:pt x="467834" y="341611"/>
                </a:lnTo>
                <a:cubicBezTo>
                  <a:pt x="457773" y="341611"/>
                  <a:pt x="449587" y="333436"/>
                  <a:pt x="449587" y="323390"/>
                </a:cubicBezTo>
                <a:cubicBezTo>
                  <a:pt x="449587" y="313344"/>
                  <a:pt x="457773" y="305238"/>
                  <a:pt x="467834" y="305238"/>
                </a:cubicBezTo>
                <a:lnTo>
                  <a:pt x="492394" y="305238"/>
                </a:lnTo>
                <a:cubicBezTo>
                  <a:pt x="483583" y="204016"/>
                  <a:pt x="402685" y="123163"/>
                  <a:pt x="301320" y="114433"/>
                </a:cubicBezTo>
                <a:lnTo>
                  <a:pt x="301320" y="138959"/>
                </a:lnTo>
                <a:cubicBezTo>
                  <a:pt x="301320" y="149005"/>
                  <a:pt x="293133" y="157111"/>
                  <a:pt x="283073" y="157111"/>
                </a:cubicBezTo>
                <a:cubicBezTo>
                  <a:pt x="273013" y="157111"/>
                  <a:pt x="264895" y="149005"/>
                  <a:pt x="264895" y="138959"/>
                </a:cubicBezTo>
                <a:close/>
                <a:moveTo>
                  <a:pt x="283073" y="40716"/>
                </a:moveTo>
                <a:cubicBezTo>
                  <a:pt x="439457" y="40716"/>
                  <a:pt x="566146" y="167296"/>
                  <a:pt x="566146" y="323390"/>
                </a:cubicBezTo>
                <a:cubicBezTo>
                  <a:pt x="566146" y="400571"/>
                  <a:pt x="535133" y="470408"/>
                  <a:pt x="484971" y="521400"/>
                </a:cubicBezTo>
                <a:lnTo>
                  <a:pt x="510572" y="546965"/>
                </a:lnTo>
                <a:cubicBezTo>
                  <a:pt x="524726" y="561099"/>
                  <a:pt x="524726" y="583962"/>
                  <a:pt x="510572" y="598027"/>
                </a:cubicBezTo>
                <a:cubicBezTo>
                  <a:pt x="503565" y="605094"/>
                  <a:pt x="494268" y="608627"/>
                  <a:pt x="485040" y="608627"/>
                </a:cubicBezTo>
                <a:cubicBezTo>
                  <a:pt x="475812" y="608627"/>
                  <a:pt x="466515" y="605094"/>
                  <a:pt x="459508" y="598027"/>
                </a:cubicBezTo>
                <a:lnTo>
                  <a:pt x="427593" y="566157"/>
                </a:lnTo>
                <a:cubicBezTo>
                  <a:pt x="385201" y="591376"/>
                  <a:pt x="335941" y="606064"/>
                  <a:pt x="283073" y="606064"/>
                </a:cubicBezTo>
                <a:cubicBezTo>
                  <a:pt x="230274" y="606064"/>
                  <a:pt x="180945" y="591376"/>
                  <a:pt x="138692" y="566157"/>
                </a:cubicBezTo>
                <a:lnTo>
                  <a:pt x="106777" y="598027"/>
                </a:lnTo>
                <a:cubicBezTo>
                  <a:pt x="99700" y="605094"/>
                  <a:pt x="90472" y="608627"/>
                  <a:pt x="81175" y="608627"/>
                </a:cubicBezTo>
                <a:cubicBezTo>
                  <a:pt x="71948" y="608627"/>
                  <a:pt x="62720" y="605094"/>
                  <a:pt x="55643" y="598027"/>
                </a:cubicBezTo>
                <a:cubicBezTo>
                  <a:pt x="41559" y="583962"/>
                  <a:pt x="41559" y="561099"/>
                  <a:pt x="55643" y="546965"/>
                </a:cubicBezTo>
                <a:lnTo>
                  <a:pt x="81245" y="521400"/>
                </a:lnTo>
                <a:cubicBezTo>
                  <a:pt x="31083" y="470408"/>
                  <a:pt x="0" y="400571"/>
                  <a:pt x="0" y="323390"/>
                </a:cubicBezTo>
                <a:cubicBezTo>
                  <a:pt x="0" y="167296"/>
                  <a:pt x="126758" y="40716"/>
                  <a:pt x="283073" y="40716"/>
                </a:cubicBezTo>
                <a:close/>
                <a:moveTo>
                  <a:pt x="433697" y="0"/>
                </a:moveTo>
                <a:cubicBezTo>
                  <a:pt x="506402" y="0"/>
                  <a:pt x="565440" y="58884"/>
                  <a:pt x="565371" y="131555"/>
                </a:cubicBezTo>
                <a:cubicBezTo>
                  <a:pt x="565371" y="149358"/>
                  <a:pt x="561833" y="166400"/>
                  <a:pt x="555311" y="181918"/>
                </a:cubicBezTo>
                <a:cubicBezTo>
                  <a:pt x="514935" y="104676"/>
                  <a:pt x="442508" y="46830"/>
                  <a:pt x="355720" y="25701"/>
                </a:cubicBezTo>
                <a:cubicBezTo>
                  <a:pt x="377573" y="9629"/>
                  <a:pt x="404490" y="0"/>
                  <a:pt x="433697" y="0"/>
                </a:cubicBezTo>
                <a:close/>
                <a:moveTo>
                  <a:pt x="132519" y="0"/>
                </a:moveTo>
                <a:cubicBezTo>
                  <a:pt x="161726" y="0"/>
                  <a:pt x="188643" y="9629"/>
                  <a:pt x="210496" y="25701"/>
                </a:cubicBezTo>
                <a:cubicBezTo>
                  <a:pt x="123708" y="46830"/>
                  <a:pt x="51281" y="104606"/>
                  <a:pt x="10835" y="181918"/>
                </a:cubicBezTo>
                <a:cubicBezTo>
                  <a:pt x="4383" y="166400"/>
                  <a:pt x="776" y="149358"/>
                  <a:pt x="776" y="131555"/>
                </a:cubicBezTo>
                <a:cubicBezTo>
                  <a:pt x="776" y="58884"/>
                  <a:pt x="59745" y="0"/>
                  <a:pt x="132519" y="0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22E7A06-5B21-4870-A92C-60BF1845BE0E}"/>
              </a:ext>
            </a:extLst>
          </p:cNvPr>
          <p:cNvSpPr txBox="1"/>
          <p:nvPr/>
        </p:nvSpPr>
        <p:spPr>
          <a:xfrm>
            <a:off x="7314370" y="1375862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69BC22B-A236-4F90-A7D0-F7D18D205529}"/>
              </a:ext>
            </a:extLst>
          </p:cNvPr>
          <p:cNvSpPr/>
          <p:nvPr/>
        </p:nvSpPr>
        <p:spPr>
          <a:xfrm>
            <a:off x="7418787" y="1835296"/>
            <a:ext cx="72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974DC1-330C-4F7B-BDBC-967C837B3123}"/>
              </a:ext>
            </a:extLst>
          </p:cNvPr>
          <p:cNvSpPr txBox="1"/>
          <p:nvPr/>
        </p:nvSpPr>
        <p:spPr>
          <a:xfrm flipH="1">
            <a:off x="7314368" y="1972671"/>
            <a:ext cx="4251633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余种。</a:t>
            </a:r>
            <a:endParaRPr lang="en-US" altLang="zh-CN" sz="14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C0F0B814-9E4C-4160-B700-7E3C37A9B977}"/>
              </a:ext>
            </a:extLst>
          </p:cNvPr>
          <p:cNvSpPr/>
          <p:nvPr/>
        </p:nvSpPr>
        <p:spPr>
          <a:xfrm>
            <a:off x="6647700" y="2985636"/>
            <a:ext cx="486756" cy="486754"/>
          </a:xfrm>
          <a:prstGeom prst="roundRect">
            <a:avLst/>
          </a:prstGeom>
          <a:noFill/>
          <a:ln w="15875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library-books_18476">
            <a:extLst>
              <a:ext uri="{FF2B5EF4-FFF2-40B4-BE49-F238E27FC236}">
                <a16:creationId xmlns:a16="http://schemas.microsoft.com/office/drawing/2014/main" id="{26F09D0F-60AC-4E36-8DB4-159B360873CD}"/>
              </a:ext>
            </a:extLst>
          </p:cNvPr>
          <p:cNvSpPr>
            <a:spLocks noChangeAspect="1"/>
          </p:cNvSpPr>
          <p:nvPr/>
        </p:nvSpPr>
        <p:spPr bwMode="auto">
          <a:xfrm>
            <a:off x="6738286" y="3066640"/>
            <a:ext cx="305585" cy="324746"/>
          </a:xfrm>
          <a:custGeom>
            <a:avLst/>
            <a:gdLst>
              <a:gd name="T0" fmla="*/ 4091 w 4360"/>
              <a:gd name="T1" fmla="*/ 725 h 4640"/>
              <a:gd name="T2" fmla="*/ 2180 w 4360"/>
              <a:gd name="T3" fmla="*/ 0 h 4640"/>
              <a:gd name="T4" fmla="*/ 269 w 4360"/>
              <a:gd name="T5" fmla="*/ 725 h 4640"/>
              <a:gd name="T6" fmla="*/ 2180 w 4360"/>
              <a:gd name="T7" fmla="*/ 4640 h 4640"/>
              <a:gd name="T8" fmla="*/ 4091 w 4360"/>
              <a:gd name="T9" fmla="*/ 725 h 4640"/>
              <a:gd name="T10" fmla="*/ 2021 w 4360"/>
              <a:gd name="T11" fmla="*/ 3010 h 4640"/>
              <a:gd name="T12" fmla="*/ 1385 w 4360"/>
              <a:gd name="T13" fmla="*/ 2374 h 4640"/>
              <a:gd name="T14" fmla="*/ 1670 w 4360"/>
              <a:gd name="T15" fmla="*/ 2089 h 4640"/>
              <a:gd name="T16" fmla="*/ 2021 w 4360"/>
              <a:gd name="T17" fmla="*/ 2440 h 4640"/>
              <a:gd name="T18" fmla="*/ 2690 w 4360"/>
              <a:gd name="T19" fmla="*/ 1772 h 4640"/>
              <a:gd name="T20" fmla="*/ 2975 w 4360"/>
              <a:gd name="T21" fmla="*/ 2057 h 4640"/>
              <a:gd name="T22" fmla="*/ 2021 w 4360"/>
              <a:gd name="T23" fmla="*/ 3010 h 4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0" h="4640">
                <a:moveTo>
                  <a:pt x="4091" y="725"/>
                </a:moveTo>
                <a:cubicBezTo>
                  <a:pt x="3299" y="725"/>
                  <a:pt x="2693" y="499"/>
                  <a:pt x="2180" y="0"/>
                </a:cubicBezTo>
                <a:cubicBezTo>
                  <a:pt x="1667" y="499"/>
                  <a:pt x="1060" y="725"/>
                  <a:pt x="269" y="725"/>
                </a:cubicBezTo>
                <a:cubicBezTo>
                  <a:pt x="269" y="2024"/>
                  <a:pt x="0" y="3884"/>
                  <a:pt x="2180" y="4640"/>
                </a:cubicBezTo>
                <a:cubicBezTo>
                  <a:pt x="4360" y="3884"/>
                  <a:pt x="4091" y="2024"/>
                  <a:pt x="4091" y="725"/>
                </a:cubicBezTo>
                <a:close/>
                <a:moveTo>
                  <a:pt x="2021" y="3010"/>
                </a:moveTo>
                <a:lnTo>
                  <a:pt x="1385" y="2374"/>
                </a:lnTo>
                <a:lnTo>
                  <a:pt x="1670" y="2089"/>
                </a:lnTo>
                <a:lnTo>
                  <a:pt x="2021" y="2440"/>
                </a:lnTo>
                <a:lnTo>
                  <a:pt x="2690" y="1772"/>
                </a:lnTo>
                <a:lnTo>
                  <a:pt x="2975" y="2057"/>
                </a:lnTo>
                <a:lnTo>
                  <a:pt x="2021" y="3010"/>
                </a:lnTo>
                <a:close/>
              </a:path>
            </a:pathLst>
          </a:custGeom>
          <a:solidFill>
            <a:srgbClr val="FF414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5FFA453-53F8-4C1D-8C9B-216357EA43F4}"/>
              </a:ext>
            </a:extLst>
          </p:cNvPr>
          <p:cNvSpPr txBox="1"/>
          <p:nvPr/>
        </p:nvSpPr>
        <p:spPr>
          <a:xfrm>
            <a:off x="7314370" y="2921163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9216B09-E4BF-488C-B4F7-40F69A56CDDE}"/>
              </a:ext>
            </a:extLst>
          </p:cNvPr>
          <p:cNvSpPr/>
          <p:nvPr/>
        </p:nvSpPr>
        <p:spPr>
          <a:xfrm>
            <a:off x="7418787" y="3380597"/>
            <a:ext cx="72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C73F389-EEF4-446F-A335-6568C650853E}"/>
              </a:ext>
            </a:extLst>
          </p:cNvPr>
          <p:cNvSpPr txBox="1"/>
          <p:nvPr/>
        </p:nvSpPr>
        <p:spPr>
          <a:xfrm flipH="1">
            <a:off x="7314368" y="3517972"/>
            <a:ext cx="4251633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余种。</a:t>
            </a:r>
            <a:endParaRPr lang="en-US" altLang="zh-CN" sz="14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31D5C76D-529B-4A94-B938-E4F3B03DF2DB}"/>
              </a:ext>
            </a:extLst>
          </p:cNvPr>
          <p:cNvSpPr/>
          <p:nvPr/>
        </p:nvSpPr>
        <p:spPr>
          <a:xfrm>
            <a:off x="6647700" y="4530937"/>
            <a:ext cx="486756" cy="486754"/>
          </a:xfrm>
          <a:prstGeom prst="roundRect">
            <a:avLst/>
          </a:prstGeom>
          <a:noFill/>
          <a:ln w="15875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library-books_18476">
            <a:extLst>
              <a:ext uri="{FF2B5EF4-FFF2-40B4-BE49-F238E27FC236}">
                <a16:creationId xmlns:a16="http://schemas.microsoft.com/office/drawing/2014/main" id="{DBC37CD4-51F3-4632-8408-0866BABC3E9D}"/>
              </a:ext>
            </a:extLst>
          </p:cNvPr>
          <p:cNvSpPr>
            <a:spLocks noChangeAspect="1"/>
          </p:cNvSpPr>
          <p:nvPr/>
        </p:nvSpPr>
        <p:spPr bwMode="auto">
          <a:xfrm>
            <a:off x="6728704" y="4612194"/>
            <a:ext cx="324747" cy="324240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  <a:gd name="T96" fmla="*/ 372171 w 604011"/>
              <a:gd name="T97" fmla="*/ 372171 w 604011"/>
              <a:gd name="T98" fmla="*/ 372171 w 604011"/>
              <a:gd name="T99" fmla="*/ 372171 w 604011"/>
              <a:gd name="T100" fmla="*/ 372171 w 604011"/>
              <a:gd name="T101" fmla="*/ 372171 w 604011"/>
              <a:gd name="T102" fmla="*/ 372171 w 604011"/>
              <a:gd name="T103" fmla="*/ 372171 w 604011"/>
              <a:gd name="T104" fmla="*/ 372171 w 604011"/>
              <a:gd name="T105" fmla="*/ 372171 w 604011"/>
              <a:gd name="T106" fmla="*/ 372171 w 604011"/>
              <a:gd name="T107" fmla="*/ 372171 w 604011"/>
              <a:gd name="T108" fmla="*/ 372171 w 604011"/>
              <a:gd name="T109" fmla="*/ 372171 w 604011"/>
              <a:gd name="T110" fmla="*/ 372171 w 604011"/>
              <a:gd name="T111" fmla="*/ 372171 w 604011"/>
              <a:gd name="T112" fmla="*/ 372171 w 604011"/>
              <a:gd name="T113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18" h="618">
                <a:moveTo>
                  <a:pt x="618" y="309"/>
                </a:moveTo>
                <a:cubicBezTo>
                  <a:pt x="618" y="344"/>
                  <a:pt x="590" y="372"/>
                  <a:pt x="555" y="372"/>
                </a:cubicBezTo>
                <a:cubicBezTo>
                  <a:pt x="529" y="372"/>
                  <a:pt x="507" y="356"/>
                  <a:pt x="498" y="334"/>
                </a:cubicBezTo>
                <a:lnTo>
                  <a:pt x="455" y="334"/>
                </a:lnTo>
                <a:cubicBezTo>
                  <a:pt x="451" y="356"/>
                  <a:pt x="442" y="377"/>
                  <a:pt x="430" y="395"/>
                </a:cubicBezTo>
                <a:lnTo>
                  <a:pt x="460" y="425"/>
                </a:lnTo>
                <a:cubicBezTo>
                  <a:pt x="482" y="416"/>
                  <a:pt x="509" y="421"/>
                  <a:pt x="528" y="439"/>
                </a:cubicBezTo>
                <a:cubicBezTo>
                  <a:pt x="552" y="463"/>
                  <a:pt x="552" y="503"/>
                  <a:pt x="528" y="528"/>
                </a:cubicBezTo>
                <a:cubicBezTo>
                  <a:pt x="503" y="552"/>
                  <a:pt x="463" y="552"/>
                  <a:pt x="439" y="528"/>
                </a:cubicBezTo>
                <a:cubicBezTo>
                  <a:pt x="421" y="509"/>
                  <a:pt x="416" y="482"/>
                  <a:pt x="425" y="460"/>
                </a:cubicBezTo>
                <a:lnTo>
                  <a:pt x="395" y="430"/>
                </a:lnTo>
                <a:cubicBezTo>
                  <a:pt x="377" y="442"/>
                  <a:pt x="356" y="451"/>
                  <a:pt x="334" y="455"/>
                </a:cubicBezTo>
                <a:lnTo>
                  <a:pt x="334" y="498"/>
                </a:lnTo>
                <a:cubicBezTo>
                  <a:pt x="356" y="507"/>
                  <a:pt x="372" y="529"/>
                  <a:pt x="372" y="555"/>
                </a:cubicBezTo>
                <a:cubicBezTo>
                  <a:pt x="372" y="590"/>
                  <a:pt x="344" y="618"/>
                  <a:pt x="309" y="618"/>
                </a:cubicBezTo>
                <a:cubicBezTo>
                  <a:pt x="274" y="618"/>
                  <a:pt x="246" y="590"/>
                  <a:pt x="246" y="555"/>
                </a:cubicBezTo>
                <a:cubicBezTo>
                  <a:pt x="246" y="529"/>
                  <a:pt x="262" y="507"/>
                  <a:pt x="285" y="498"/>
                </a:cubicBezTo>
                <a:lnTo>
                  <a:pt x="285" y="455"/>
                </a:lnTo>
                <a:cubicBezTo>
                  <a:pt x="262" y="451"/>
                  <a:pt x="241" y="442"/>
                  <a:pt x="223" y="430"/>
                </a:cubicBezTo>
                <a:lnTo>
                  <a:pt x="193" y="460"/>
                </a:lnTo>
                <a:cubicBezTo>
                  <a:pt x="202" y="482"/>
                  <a:pt x="198" y="509"/>
                  <a:pt x="179" y="528"/>
                </a:cubicBezTo>
                <a:cubicBezTo>
                  <a:pt x="155" y="552"/>
                  <a:pt x="115" y="552"/>
                  <a:pt x="91" y="528"/>
                </a:cubicBezTo>
                <a:cubicBezTo>
                  <a:pt x="66" y="503"/>
                  <a:pt x="66" y="463"/>
                  <a:pt x="91" y="439"/>
                </a:cubicBezTo>
                <a:cubicBezTo>
                  <a:pt x="109" y="421"/>
                  <a:pt x="136" y="416"/>
                  <a:pt x="158" y="425"/>
                </a:cubicBezTo>
                <a:lnTo>
                  <a:pt x="189" y="395"/>
                </a:lnTo>
                <a:cubicBezTo>
                  <a:pt x="176" y="377"/>
                  <a:pt x="167" y="356"/>
                  <a:pt x="163" y="334"/>
                </a:cubicBezTo>
                <a:lnTo>
                  <a:pt x="121" y="334"/>
                </a:lnTo>
                <a:cubicBezTo>
                  <a:pt x="111" y="356"/>
                  <a:pt x="89" y="372"/>
                  <a:pt x="63" y="372"/>
                </a:cubicBezTo>
                <a:cubicBezTo>
                  <a:pt x="28" y="372"/>
                  <a:pt x="0" y="344"/>
                  <a:pt x="0" y="309"/>
                </a:cubicBezTo>
                <a:cubicBezTo>
                  <a:pt x="0" y="274"/>
                  <a:pt x="28" y="246"/>
                  <a:pt x="63" y="246"/>
                </a:cubicBezTo>
                <a:cubicBezTo>
                  <a:pt x="89" y="246"/>
                  <a:pt x="111" y="262"/>
                  <a:pt x="121" y="285"/>
                </a:cubicBezTo>
                <a:lnTo>
                  <a:pt x="163" y="285"/>
                </a:lnTo>
                <a:cubicBezTo>
                  <a:pt x="167" y="262"/>
                  <a:pt x="176" y="241"/>
                  <a:pt x="189" y="223"/>
                </a:cubicBezTo>
                <a:lnTo>
                  <a:pt x="158" y="193"/>
                </a:lnTo>
                <a:cubicBezTo>
                  <a:pt x="136" y="202"/>
                  <a:pt x="109" y="198"/>
                  <a:pt x="91" y="179"/>
                </a:cubicBezTo>
                <a:cubicBezTo>
                  <a:pt x="66" y="155"/>
                  <a:pt x="66" y="115"/>
                  <a:pt x="91" y="91"/>
                </a:cubicBezTo>
                <a:cubicBezTo>
                  <a:pt x="115" y="66"/>
                  <a:pt x="155" y="66"/>
                  <a:pt x="179" y="91"/>
                </a:cubicBezTo>
                <a:cubicBezTo>
                  <a:pt x="198" y="109"/>
                  <a:pt x="202" y="136"/>
                  <a:pt x="193" y="158"/>
                </a:cubicBezTo>
                <a:lnTo>
                  <a:pt x="223" y="189"/>
                </a:lnTo>
                <a:cubicBezTo>
                  <a:pt x="241" y="176"/>
                  <a:pt x="262" y="167"/>
                  <a:pt x="285" y="163"/>
                </a:cubicBezTo>
                <a:lnTo>
                  <a:pt x="285" y="121"/>
                </a:lnTo>
                <a:cubicBezTo>
                  <a:pt x="262" y="111"/>
                  <a:pt x="246" y="89"/>
                  <a:pt x="246" y="63"/>
                </a:cubicBezTo>
                <a:cubicBezTo>
                  <a:pt x="246" y="28"/>
                  <a:pt x="274" y="0"/>
                  <a:pt x="309" y="0"/>
                </a:cubicBezTo>
                <a:cubicBezTo>
                  <a:pt x="344" y="0"/>
                  <a:pt x="372" y="28"/>
                  <a:pt x="372" y="63"/>
                </a:cubicBezTo>
                <a:cubicBezTo>
                  <a:pt x="372" y="89"/>
                  <a:pt x="356" y="111"/>
                  <a:pt x="334" y="121"/>
                </a:cubicBezTo>
                <a:lnTo>
                  <a:pt x="334" y="163"/>
                </a:lnTo>
                <a:cubicBezTo>
                  <a:pt x="356" y="167"/>
                  <a:pt x="377" y="176"/>
                  <a:pt x="395" y="189"/>
                </a:cubicBezTo>
                <a:lnTo>
                  <a:pt x="425" y="158"/>
                </a:lnTo>
                <a:cubicBezTo>
                  <a:pt x="416" y="136"/>
                  <a:pt x="421" y="109"/>
                  <a:pt x="439" y="91"/>
                </a:cubicBezTo>
                <a:cubicBezTo>
                  <a:pt x="463" y="66"/>
                  <a:pt x="503" y="66"/>
                  <a:pt x="528" y="91"/>
                </a:cubicBezTo>
                <a:cubicBezTo>
                  <a:pt x="552" y="115"/>
                  <a:pt x="552" y="155"/>
                  <a:pt x="528" y="179"/>
                </a:cubicBezTo>
                <a:cubicBezTo>
                  <a:pt x="509" y="198"/>
                  <a:pt x="482" y="202"/>
                  <a:pt x="460" y="193"/>
                </a:cubicBezTo>
                <a:lnTo>
                  <a:pt x="430" y="223"/>
                </a:lnTo>
                <a:cubicBezTo>
                  <a:pt x="442" y="241"/>
                  <a:pt x="451" y="262"/>
                  <a:pt x="455" y="285"/>
                </a:cubicBezTo>
                <a:lnTo>
                  <a:pt x="498" y="285"/>
                </a:lnTo>
                <a:cubicBezTo>
                  <a:pt x="507" y="262"/>
                  <a:pt x="529" y="246"/>
                  <a:pt x="555" y="246"/>
                </a:cubicBezTo>
                <a:cubicBezTo>
                  <a:pt x="590" y="246"/>
                  <a:pt x="618" y="274"/>
                  <a:pt x="618" y="309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EED7A55-4455-4B84-B471-97214431A75A}"/>
              </a:ext>
            </a:extLst>
          </p:cNvPr>
          <p:cNvSpPr txBox="1"/>
          <p:nvPr/>
        </p:nvSpPr>
        <p:spPr>
          <a:xfrm>
            <a:off x="7314370" y="4466464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C389120-BFC6-44D7-8E95-AF757413231C}"/>
              </a:ext>
            </a:extLst>
          </p:cNvPr>
          <p:cNvSpPr/>
          <p:nvPr/>
        </p:nvSpPr>
        <p:spPr>
          <a:xfrm>
            <a:off x="7418787" y="4925898"/>
            <a:ext cx="72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FE13587-C3E6-48D1-AAC0-A9F857CF0306}"/>
              </a:ext>
            </a:extLst>
          </p:cNvPr>
          <p:cNvSpPr txBox="1"/>
          <p:nvPr/>
        </p:nvSpPr>
        <p:spPr>
          <a:xfrm flipH="1">
            <a:off x="7314368" y="5063273"/>
            <a:ext cx="4251633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学校馆藏文献每年增加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万册、订购中外文现刊及报纸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1000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余种。</a:t>
            </a:r>
            <a:endParaRPr lang="en-US" altLang="zh-CN" sz="14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30F4ADF-75A4-4879-AB3D-5E415E20EE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8"/>
          <a:stretch/>
        </p:blipFill>
        <p:spPr>
          <a:xfrm>
            <a:off x="191924" y="1444370"/>
            <a:ext cx="5997281" cy="3443706"/>
          </a:xfrm>
          <a:prstGeom prst="rect">
            <a:avLst/>
          </a:prstGeom>
          <a:effectLst>
            <a:reflection stA="42000" endPos="65000" dist="50800" dir="5400000" sy="-100000" algn="bl" rotWithShape="0"/>
          </a:effectLst>
        </p:spPr>
      </p:pic>
      <p:pic>
        <p:nvPicPr>
          <p:cNvPr id="30" name="图片 29" descr="图片包含 天空, 水, 户外, 草&#10;&#10;描述已自动生成">
            <a:extLst>
              <a:ext uri="{FF2B5EF4-FFF2-40B4-BE49-F238E27FC236}">
                <a16:creationId xmlns:a16="http://schemas.microsoft.com/office/drawing/2014/main" id="{E95CD022-2768-442A-906E-37728B6EFF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975" y="1818433"/>
            <a:ext cx="4241499" cy="2667206"/>
          </a:xfrm>
          <a:prstGeom prst="rect">
            <a:avLst/>
          </a:prstGeom>
        </p:spPr>
      </p:pic>
      <p:sp>
        <p:nvSpPr>
          <p:cNvPr id="24" name="等腰三角形 71">
            <a:extLst>
              <a:ext uri="{FF2B5EF4-FFF2-40B4-BE49-F238E27FC236}">
                <a16:creationId xmlns:a16="http://schemas.microsoft.com/office/drawing/2014/main" id="{DD5162FF-1BC6-4D71-9C2B-1773BE7C6EB1}"/>
              </a:ext>
            </a:extLst>
          </p:cNvPr>
          <p:cNvSpPr/>
          <p:nvPr/>
        </p:nvSpPr>
        <p:spPr>
          <a:xfrm rot="10800000">
            <a:off x="3780446" y="1818435"/>
            <a:ext cx="1586028" cy="2529108"/>
          </a:xfrm>
          <a:custGeom>
            <a:avLst/>
            <a:gdLst>
              <a:gd name="connsiteX0" fmla="*/ 0 w 1955800"/>
              <a:gd name="connsiteY0" fmla="*/ 2837078 h 2837078"/>
              <a:gd name="connsiteX1" fmla="*/ 0 w 1955800"/>
              <a:gd name="connsiteY1" fmla="*/ 0 h 2837078"/>
              <a:gd name="connsiteX2" fmla="*/ 1955800 w 1955800"/>
              <a:gd name="connsiteY2" fmla="*/ 2837078 h 2837078"/>
              <a:gd name="connsiteX3" fmla="*/ 0 w 1955800"/>
              <a:gd name="connsiteY3" fmla="*/ 2837078 h 2837078"/>
              <a:gd name="connsiteX0" fmla="*/ 0 w 1892300"/>
              <a:gd name="connsiteY0" fmla="*/ 2837078 h 2849778"/>
              <a:gd name="connsiteX1" fmla="*/ 0 w 1892300"/>
              <a:gd name="connsiteY1" fmla="*/ 0 h 2849778"/>
              <a:gd name="connsiteX2" fmla="*/ 1892300 w 1892300"/>
              <a:gd name="connsiteY2" fmla="*/ 2849778 h 2849778"/>
              <a:gd name="connsiteX3" fmla="*/ 0 w 1892300"/>
              <a:gd name="connsiteY3" fmla="*/ 2837078 h 284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300" h="2849778">
                <a:moveTo>
                  <a:pt x="0" y="2837078"/>
                </a:moveTo>
                <a:lnTo>
                  <a:pt x="0" y="0"/>
                </a:lnTo>
                <a:lnTo>
                  <a:pt x="1892300" y="2849778"/>
                </a:lnTo>
                <a:lnTo>
                  <a:pt x="0" y="2837078"/>
                </a:lnTo>
                <a:close/>
              </a:path>
            </a:pathLst>
          </a:custGeom>
          <a:gradFill>
            <a:gsLst>
              <a:gs pos="0">
                <a:schemeClr val="bg1">
                  <a:alpha val="16000"/>
                </a:schemeClr>
              </a:gs>
              <a:gs pos="65000">
                <a:schemeClr val="bg1">
                  <a:alpha val="3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58EC56-C2C3-41D9-9E6D-C5A641169B1B}"/>
              </a:ext>
            </a:extLst>
          </p:cNvPr>
          <p:cNvGrpSpPr/>
          <p:nvPr/>
        </p:nvGrpSpPr>
        <p:grpSpPr>
          <a:xfrm>
            <a:off x="0" y="-681562"/>
            <a:ext cx="9362207" cy="578743"/>
            <a:chOff x="1741459" y="947881"/>
            <a:chExt cx="9362207" cy="578743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4B3711D-2B44-4705-AA4B-4B655BE9A4AD}"/>
                </a:ext>
              </a:extLst>
            </p:cNvPr>
            <p:cNvSpPr/>
            <p:nvPr/>
          </p:nvSpPr>
          <p:spPr>
            <a:xfrm>
              <a:off x="1741459" y="947881"/>
              <a:ext cx="936220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author-sign_73319">
              <a:extLst>
                <a:ext uri="{FF2B5EF4-FFF2-40B4-BE49-F238E27FC236}">
                  <a16:creationId xmlns:a16="http://schemas.microsoft.com/office/drawing/2014/main" id="{CBDE3CA7-E15F-42DF-9677-9083C235ABE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0174AD5-81D7-483C-880C-6B28E41A5EE3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60FC587-26DC-4797-99D3-D8F012567842}"/>
                </a:ext>
              </a:extLst>
            </p:cNvPr>
            <p:cNvSpPr txBox="1"/>
            <p:nvPr/>
          </p:nvSpPr>
          <p:spPr>
            <a:xfrm>
              <a:off x="2578876" y="1083362"/>
              <a:ext cx="8524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选中样机☞鼠标左键设置形状格式☞效果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映像☞即可调整映像大小、透明度等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883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7ECF2EDE-89F4-4BAB-977F-4AF0F6AB9130}"/>
              </a:ext>
            </a:extLst>
          </p:cNvPr>
          <p:cNvGrpSpPr/>
          <p:nvPr/>
        </p:nvGrpSpPr>
        <p:grpSpPr>
          <a:xfrm>
            <a:off x="1256092" y="1727547"/>
            <a:ext cx="8810296" cy="4241522"/>
            <a:chOff x="1256092" y="1727547"/>
            <a:chExt cx="8810296" cy="4241522"/>
          </a:xfrm>
          <a:solidFill>
            <a:schemeClr val="bg1">
              <a:lumMod val="50000"/>
            </a:schemeClr>
          </a:solidFill>
        </p:grpSpPr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60B739D0-D5B7-4881-A3CD-C617EBEA0315}"/>
                </a:ext>
              </a:extLst>
            </p:cNvPr>
            <p:cNvGrpSpPr/>
            <p:nvPr/>
          </p:nvGrpSpPr>
          <p:grpSpPr>
            <a:xfrm>
              <a:off x="1256092" y="1727547"/>
              <a:ext cx="8810296" cy="4241522"/>
              <a:chOff x="1256092" y="1727547"/>
              <a:chExt cx="8810296" cy="4241522"/>
            </a:xfrm>
            <a:grpFill/>
          </p:grpSpPr>
          <p:sp>
            <p:nvSpPr>
              <p:cNvPr id="3" name="ïṣḷîḓe">
                <a:extLst>
                  <a:ext uri="{FF2B5EF4-FFF2-40B4-BE49-F238E27FC236}">
                    <a16:creationId xmlns:a16="http://schemas.microsoft.com/office/drawing/2014/main" id="{C5F20305-6A97-41C7-8B31-2A31AC2C96E5}"/>
                  </a:ext>
                </a:extLst>
              </p:cNvPr>
              <p:cNvSpPr/>
              <p:nvPr/>
            </p:nvSpPr>
            <p:spPr>
              <a:xfrm>
                <a:off x="1256092" y="2001916"/>
                <a:ext cx="2536206" cy="1965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71" y="862"/>
                    </a:moveTo>
                    <a:lnTo>
                      <a:pt x="3355" y="857"/>
                    </a:lnTo>
                    <a:lnTo>
                      <a:pt x="3271" y="882"/>
                    </a:lnTo>
                    <a:lnTo>
                      <a:pt x="3183" y="953"/>
                    </a:lnTo>
                    <a:lnTo>
                      <a:pt x="3184" y="1042"/>
                    </a:lnTo>
                    <a:lnTo>
                      <a:pt x="3333" y="1224"/>
                    </a:lnTo>
                    <a:lnTo>
                      <a:pt x="3405" y="1341"/>
                    </a:lnTo>
                    <a:lnTo>
                      <a:pt x="3390" y="1464"/>
                    </a:lnTo>
                    <a:lnTo>
                      <a:pt x="3242" y="1537"/>
                    </a:lnTo>
                    <a:lnTo>
                      <a:pt x="3142" y="1593"/>
                    </a:lnTo>
                    <a:lnTo>
                      <a:pt x="3051" y="1629"/>
                    </a:lnTo>
                    <a:lnTo>
                      <a:pt x="2932" y="1629"/>
                    </a:lnTo>
                    <a:lnTo>
                      <a:pt x="2859" y="1585"/>
                    </a:lnTo>
                    <a:lnTo>
                      <a:pt x="2789" y="1563"/>
                    </a:lnTo>
                    <a:lnTo>
                      <a:pt x="2709" y="1563"/>
                    </a:lnTo>
                    <a:lnTo>
                      <a:pt x="2538" y="1534"/>
                    </a:lnTo>
                    <a:lnTo>
                      <a:pt x="2466" y="1563"/>
                    </a:lnTo>
                    <a:lnTo>
                      <a:pt x="2365" y="1607"/>
                    </a:lnTo>
                    <a:lnTo>
                      <a:pt x="2298" y="1641"/>
                    </a:lnTo>
                    <a:lnTo>
                      <a:pt x="2170" y="1699"/>
                    </a:lnTo>
                    <a:lnTo>
                      <a:pt x="2067" y="1750"/>
                    </a:lnTo>
                    <a:lnTo>
                      <a:pt x="1990" y="1821"/>
                    </a:lnTo>
                    <a:lnTo>
                      <a:pt x="1951" y="1874"/>
                    </a:lnTo>
                    <a:lnTo>
                      <a:pt x="1983" y="1939"/>
                    </a:lnTo>
                    <a:lnTo>
                      <a:pt x="2111" y="2002"/>
                    </a:lnTo>
                    <a:lnTo>
                      <a:pt x="2233" y="2014"/>
                    </a:lnTo>
                    <a:lnTo>
                      <a:pt x="2276" y="2084"/>
                    </a:lnTo>
                    <a:lnTo>
                      <a:pt x="2346" y="2091"/>
                    </a:lnTo>
                    <a:lnTo>
                      <a:pt x="2437" y="2062"/>
                    </a:lnTo>
                    <a:lnTo>
                      <a:pt x="2540" y="1999"/>
                    </a:lnTo>
                    <a:lnTo>
                      <a:pt x="2612" y="1957"/>
                    </a:lnTo>
                    <a:lnTo>
                      <a:pt x="2743" y="1921"/>
                    </a:lnTo>
                    <a:lnTo>
                      <a:pt x="2857" y="1964"/>
                    </a:lnTo>
                    <a:lnTo>
                      <a:pt x="2857" y="2077"/>
                    </a:lnTo>
                    <a:lnTo>
                      <a:pt x="2787" y="2146"/>
                    </a:lnTo>
                    <a:lnTo>
                      <a:pt x="2684" y="2233"/>
                    </a:lnTo>
                    <a:lnTo>
                      <a:pt x="2588" y="2379"/>
                    </a:lnTo>
                    <a:lnTo>
                      <a:pt x="2406" y="2517"/>
                    </a:lnTo>
                    <a:lnTo>
                      <a:pt x="2207" y="2539"/>
                    </a:lnTo>
                    <a:lnTo>
                      <a:pt x="1909" y="2568"/>
                    </a:lnTo>
                    <a:lnTo>
                      <a:pt x="1651" y="2627"/>
                    </a:lnTo>
                    <a:lnTo>
                      <a:pt x="1469" y="2721"/>
                    </a:lnTo>
                    <a:lnTo>
                      <a:pt x="1322" y="2843"/>
                    </a:lnTo>
                    <a:lnTo>
                      <a:pt x="1251" y="2882"/>
                    </a:lnTo>
                    <a:lnTo>
                      <a:pt x="1186" y="3000"/>
                    </a:lnTo>
                    <a:lnTo>
                      <a:pt x="1231" y="3090"/>
                    </a:lnTo>
                    <a:lnTo>
                      <a:pt x="1253" y="3243"/>
                    </a:lnTo>
                    <a:lnTo>
                      <a:pt x="1206" y="3386"/>
                    </a:lnTo>
                    <a:lnTo>
                      <a:pt x="1138" y="3503"/>
                    </a:lnTo>
                    <a:lnTo>
                      <a:pt x="1047" y="3568"/>
                    </a:lnTo>
                    <a:lnTo>
                      <a:pt x="990" y="3598"/>
                    </a:lnTo>
                    <a:lnTo>
                      <a:pt x="895" y="3671"/>
                    </a:lnTo>
                    <a:lnTo>
                      <a:pt x="846" y="3748"/>
                    </a:lnTo>
                    <a:lnTo>
                      <a:pt x="900" y="3817"/>
                    </a:lnTo>
                    <a:lnTo>
                      <a:pt x="1049" y="3874"/>
                    </a:lnTo>
                    <a:lnTo>
                      <a:pt x="1159" y="3952"/>
                    </a:lnTo>
                    <a:lnTo>
                      <a:pt x="1272" y="3905"/>
                    </a:lnTo>
                    <a:lnTo>
                      <a:pt x="1375" y="3811"/>
                    </a:lnTo>
                    <a:lnTo>
                      <a:pt x="1500" y="3789"/>
                    </a:lnTo>
                    <a:lnTo>
                      <a:pt x="1562" y="3898"/>
                    </a:lnTo>
                    <a:lnTo>
                      <a:pt x="1479" y="4034"/>
                    </a:lnTo>
                    <a:lnTo>
                      <a:pt x="1276" y="4180"/>
                    </a:lnTo>
                    <a:lnTo>
                      <a:pt x="967" y="4357"/>
                    </a:lnTo>
                    <a:lnTo>
                      <a:pt x="603" y="4579"/>
                    </a:lnTo>
                    <a:lnTo>
                      <a:pt x="227" y="4739"/>
                    </a:lnTo>
                    <a:lnTo>
                      <a:pt x="77" y="4776"/>
                    </a:lnTo>
                    <a:lnTo>
                      <a:pt x="0" y="4852"/>
                    </a:lnTo>
                    <a:lnTo>
                      <a:pt x="90" y="4896"/>
                    </a:lnTo>
                    <a:lnTo>
                      <a:pt x="253" y="4896"/>
                    </a:lnTo>
                    <a:lnTo>
                      <a:pt x="574" y="4762"/>
                    </a:lnTo>
                    <a:lnTo>
                      <a:pt x="1090" y="4512"/>
                    </a:lnTo>
                    <a:lnTo>
                      <a:pt x="1721" y="4146"/>
                    </a:lnTo>
                    <a:lnTo>
                      <a:pt x="1947" y="4061"/>
                    </a:lnTo>
                    <a:lnTo>
                      <a:pt x="2151" y="4010"/>
                    </a:lnTo>
                    <a:lnTo>
                      <a:pt x="2424" y="3876"/>
                    </a:lnTo>
                    <a:lnTo>
                      <a:pt x="2669" y="3694"/>
                    </a:lnTo>
                    <a:lnTo>
                      <a:pt x="2845" y="3589"/>
                    </a:lnTo>
                    <a:lnTo>
                      <a:pt x="3007" y="3485"/>
                    </a:lnTo>
                    <a:lnTo>
                      <a:pt x="3144" y="3448"/>
                    </a:lnTo>
                    <a:lnTo>
                      <a:pt x="3223" y="3477"/>
                    </a:lnTo>
                    <a:lnTo>
                      <a:pt x="3316" y="3526"/>
                    </a:lnTo>
                    <a:lnTo>
                      <a:pt x="3468" y="3467"/>
                    </a:lnTo>
                    <a:lnTo>
                      <a:pt x="3802" y="3365"/>
                    </a:lnTo>
                    <a:lnTo>
                      <a:pt x="3944" y="3233"/>
                    </a:lnTo>
                    <a:lnTo>
                      <a:pt x="4086" y="3138"/>
                    </a:lnTo>
                    <a:lnTo>
                      <a:pt x="4204" y="3181"/>
                    </a:lnTo>
                    <a:lnTo>
                      <a:pt x="4397" y="3244"/>
                    </a:lnTo>
                    <a:lnTo>
                      <a:pt x="4521" y="3281"/>
                    </a:lnTo>
                    <a:lnTo>
                      <a:pt x="4639" y="3339"/>
                    </a:lnTo>
                    <a:lnTo>
                      <a:pt x="4775" y="3368"/>
                    </a:lnTo>
                    <a:lnTo>
                      <a:pt x="4854" y="3425"/>
                    </a:lnTo>
                    <a:lnTo>
                      <a:pt x="5019" y="3462"/>
                    </a:lnTo>
                    <a:lnTo>
                      <a:pt x="5175" y="3517"/>
                    </a:lnTo>
                    <a:lnTo>
                      <a:pt x="5355" y="3539"/>
                    </a:lnTo>
                    <a:lnTo>
                      <a:pt x="5417" y="3626"/>
                    </a:lnTo>
                    <a:lnTo>
                      <a:pt x="5565" y="3719"/>
                    </a:lnTo>
                    <a:lnTo>
                      <a:pt x="5597" y="3852"/>
                    </a:lnTo>
                    <a:lnTo>
                      <a:pt x="5745" y="3981"/>
                    </a:lnTo>
                    <a:lnTo>
                      <a:pt x="5908" y="3981"/>
                    </a:lnTo>
                    <a:lnTo>
                      <a:pt x="6085" y="4147"/>
                    </a:lnTo>
                    <a:lnTo>
                      <a:pt x="6174" y="4375"/>
                    </a:lnTo>
                    <a:lnTo>
                      <a:pt x="6176" y="4532"/>
                    </a:lnTo>
                    <a:lnTo>
                      <a:pt x="6104" y="4646"/>
                    </a:lnTo>
                    <a:lnTo>
                      <a:pt x="6105" y="4760"/>
                    </a:lnTo>
                    <a:lnTo>
                      <a:pt x="6133" y="4859"/>
                    </a:lnTo>
                    <a:lnTo>
                      <a:pt x="6182" y="4992"/>
                    </a:lnTo>
                    <a:lnTo>
                      <a:pt x="6142" y="5132"/>
                    </a:lnTo>
                    <a:lnTo>
                      <a:pt x="6087" y="5256"/>
                    </a:lnTo>
                    <a:lnTo>
                      <a:pt x="6047" y="5423"/>
                    </a:lnTo>
                    <a:lnTo>
                      <a:pt x="5980" y="5547"/>
                    </a:lnTo>
                    <a:lnTo>
                      <a:pt x="5974" y="5648"/>
                    </a:lnTo>
                    <a:lnTo>
                      <a:pt x="5991" y="5729"/>
                    </a:lnTo>
                    <a:lnTo>
                      <a:pt x="6063" y="5807"/>
                    </a:lnTo>
                    <a:lnTo>
                      <a:pt x="6052" y="5953"/>
                    </a:lnTo>
                    <a:lnTo>
                      <a:pt x="5940" y="6067"/>
                    </a:lnTo>
                    <a:lnTo>
                      <a:pt x="5904" y="6154"/>
                    </a:lnTo>
                    <a:lnTo>
                      <a:pt x="5939" y="6241"/>
                    </a:lnTo>
                    <a:lnTo>
                      <a:pt x="6058" y="6365"/>
                    </a:lnTo>
                    <a:lnTo>
                      <a:pt x="6223" y="6556"/>
                    </a:lnTo>
                    <a:lnTo>
                      <a:pt x="6343" y="6699"/>
                    </a:lnTo>
                    <a:lnTo>
                      <a:pt x="6434" y="6845"/>
                    </a:lnTo>
                    <a:lnTo>
                      <a:pt x="6500" y="7107"/>
                    </a:lnTo>
                    <a:lnTo>
                      <a:pt x="6489" y="7297"/>
                    </a:lnTo>
                    <a:lnTo>
                      <a:pt x="6460" y="7435"/>
                    </a:lnTo>
                    <a:lnTo>
                      <a:pt x="6404" y="7536"/>
                    </a:lnTo>
                    <a:lnTo>
                      <a:pt x="6347" y="7646"/>
                    </a:lnTo>
                    <a:lnTo>
                      <a:pt x="6233" y="7774"/>
                    </a:lnTo>
                    <a:lnTo>
                      <a:pt x="6155" y="7825"/>
                    </a:lnTo>
                    <a:lnTo>
                      <a:pt x="6116" y="7774"/>
                    </a:lnTo>
                    <a:lnTo>
                      <a:pt x="6099" y="7686"/>
                    </a:lnTo>
                    <a:lnTo>
                      <a:pt x="6184" y="7556"/>
                    </a:lnTo>
                    <a:lnTo>
                      <a:pt x="6118" y="7534"/>
                    </a:lnTo>
                    <a:lnTo>
                      <a:pt x="5937" y="7519"/>
                    </a:lnTo>
                    <a:lnTo>
                      <a:pt x="5869" y="7534"/>
                    </a:lnTo>
                    <a:lnTo>
                      <a:pt x="5847" y="7626"/>
                    </a:lnTo>
                    <a:lnTo>
                      <a:pt x="5773" y="7891"/>
                    </a:lnTo>
                    <a:lnTo>
                      <a:pt x="5640" y="8226"/>
                    </a:lnTo>
                    <a:lnTo>
                      <a:pt x="5551" y="8409"/>
                    </a:lnTo>
                    <a:lnTo>
                      <a:pt x="5477" y="8496"/>
                    </a:lnTo>
                    <a:lnTo>
                      <a:pt x="5437" y="8605"/>
                    </a:lnTo>
                    <a:lnTo>
                      <a:pt x="5358" y="8684"/>
                    </a:lnTo>
                    <a:lnTo>
                      <a:pt x="5286" y="8789"/>
                    </a:lnTo>
                    <a:lnTo>
                      <a:pt x="5207" y="8896"/>
                    </a:lnTo>
                    <a:lnTo>
                      <a:pt x="5129" y="8983"/>
                    </a:lnTo>
                    <a:lnTo>
                      <a:pt x="5067" y="9121"/>
                    </a:lnTo>
                    <a:lnTo>
                      <a:pt x="4998" y="9301"/>
                    </a:lnTo>
                    <a:lnTo>
                      <a:pt x="4938" y="9544"/>
                    </a:lnTo>
                    <a:lnTo>
                      <a:pt x="4887" y="9705"/>
                    </a:lnTo>
                    <a:lnTo>
                      <a:pt x="4728" y="9947"/>
                    </a:lnTo>
                    <a:lnTo>
                      <a:pt x="4614" y="10032"/>
                    </a:lnTo>
                    <a:lnTo>
                      <a:pt x="4588" y="10124"/>
                    </a:lnTo>
                    <a:lnTo>
                      <a:pt x="4607" y="10221"/>
                    </a:lnTo>
                    <a:lnTo>
                      <a:pt x="4667" y="10298"/>
                    </a:lnTo>
                    <a:lnTo>
                      <a:pt x="4646" y="10400"/>
                    </a:lnTo>
                    <a:lnTo>
                      <a:pt x="4578" y="10466"/>
                    </a:lnTo>
                    <a:lnTo>
                      <a:pt x="4533" y="10596"/>
                    </a:lnTo>
                    <a:lnTo>
                      <a:pt x="4533" y="10730"/>
                    </a:lnTo>
                    <a:lnTo>
                      <a:pt x="4564" y="10866"/>
                    </a:lnTo>
                    <a:lnTo>
                      <a:pt x="4615" y="10975"/>
                    </a:lnTo>
                    <a:lnTo>
                      <a:pt x="4687" y="11050"/>
                    </a:lnTo>
                    <a:lnTo>
                      <a:pt x="4672" y="11124"/>
                    </a:lnTo>
                    <a:lnTo>
                      <a:pt x="4602" y="11167"/>
                    </a:lnTo>
                    <a:lnTo>
                      <a:pt x="4575" y="11232"/>
                    </a:lnTo>
                    <a:lnTo>
                      <a:pt x="4638" y="11310"/>
                    </a:lnTo>
                    <a:lnTo>
                      <a:pt x="4658" y="11489"/>
                    </a:lnTo>
                    <a:lnTo>
                      <a:pt x="4708" y="11732"/>
                    </a:lnTo>
                    <a:lnTo>
                      <a:pt x="4757" y="12031"/>
                    </a:lnTo>
                    <a:lnTo>
                      <a:pt x="4809" y="12198"/>
                    </a:lnTo>
                    <a:lnTo>
                      <a:pt x="4889" y="12242"/>
                    </a:lnTo>
                    <a:lnTo>
                      <a:pt x="4983" y="12307"/>
                    </a:lnTo>
                    <a:lnTo>
                      <a:pt x="5074" y="12365"/>
                    </a:lnTo>
                    <a:lnTo>
                      <a:pt x="5182" y="12551"/>
                    </a:lnTo>
                    <a:lnTo>
                      <a:pt x="5257" y="12784"/>
                    </a:lnTo>
                    <a:lnTo>
                      <a:pt x="5291" y="13051"/>
                    </a:lnTo>
                    <a:lnTo>
                      <a:pt x="5251" y="13252"/>
                    </a:lnTo>
                    <a:lnTo>
                      <a:pt x="5228" y="13427"/>
                    </a:lnTo>
                    <a:lnTo>
                      <a:pt x="5243" y="13556"/>
                    </a:lnTo>
                    <a:lnTo>
                      <a:pt x="5361" y="13731"/>
                    </a:lnTo>
                    <a:lnTo>
                      <a:pt x="5475" y="14018"/>
                    </a:lnTo>
                    <a:lnTo>
                      <a:pt x="5549" y="14237"/>
                    </a:lnTo>
                    <a:lnTo>
                      <a:pt x="5534" y="14380"/>
                    </a:lnTo>
                    <a:lnTo>
                      <a:pt x="5455" y="14489"/>
                    </a:lnTo>
                    <a:lnTo>
                      <a:pt x="5444" y="14620"/>
                    </a:lnTo>
                    <a:lnTo>
                      <a:pt x="5538" y="14705"/>
                    </a:lnTo>
                    <a:lnTo>
                      <a:pt x="5553" y="14790"/>
                    </a:lnTo>
                    <a:lnTo>
                      <a:pt x="5597" y="14873"/>
                    </a:lnTo>
                    <a:lnTo>
                      <a:pt x="5705" y="14957"/>
                    </a:lnTo>
                    <a:lnTo>
                      <a:pt x="5832" y="15137"/>
                    </a:lnTo>
                    <a:lnTo>
                      <a:pt x="5849" y="15280"/>
                    </a:lnTo>
                    <a:lnTo>
                      <a:pt x="5806" y="15409"/>
                    </a:lnTo>
                    <a:lnTo>
                      <a:pt x="5785" y="15479"/>
                    </a:lnTo>
                    <a:lnTo>
                      <a:pt x="5785" y="15568"/>
                    </a:lnTo>
                    <a:lnTo>
                      <a:pt x="5876" y="15690"/>
                    </a:lnTo>
                    <a:lnTo>
                      <a:pt x="5983" y="15842"/>
                    </a:lnTo>
                    <a:lnTo>
                      <a:pt x="6074" y="15973"/>
                    </a:lnTo>
                    <a:lnTo>
                      <a:pt x="6165" y="16095"/>
                    </a:lnTo>
                    <a:lnTo>
                      <a:pt x="6241" y="16141"/>
                    </a:lnTo>
                    <a:lnTo>
                      <a:pt x="6223" y="16045"/>
                    </a:lnTo>
                    <a:lnTo>
                      <a:pt x="6167" y="15916"/>
                    </a:lnTo>
                    <a:lnTo>
                      <a:pt x="6083" y="15746"/>
                    </a:lnTo>
                    <a:lnTo>
                      <a:pt x="6049" y="15645"/>
                    </a:lnTo>
                    <a:lnTo>
                      <a:pt x="6033" y="15535"/>
                    </a:lnTo>
                    <a:lnTo>
                      <a:pt x="6033" y="15389"/>
                    </a:lnTo>
                    <a:lnTo>
                      <a:pt x="6006" y="15260"/>
                    </a:lnTo>
                    <a:lnTo>
                      <a:pt x="5944" y="15173"/>
                    </a:lnTo>
                    <a:lnTo>
                      <a:pt x="5928" y="15052"/>
                    </a:lnTo>
                    <a:lnTo>
                      <a:pt x="5923" y="14877"/>
                    </a:lnTo>
                    <a:lnTo>
                      <a:pt x="5917" y="14782"/>
                    </a:lnTo>
                    <a:lnTo>
                      <a:pt x="5826" y="14534"/>
                    </a:lnTo>
                    <a:lnTo>
                      <a:pt x="5720" y="14254"/>
                    </a:lnTo>
                    <a:lnTo>
                      <a:pt x="5646" y="13909"/>
                    </a:lnTo>
                    <a:lnTo>
                      <a:pt x="5549" y="13654"/>
                    </a:lnTo>
                    <a:lnTo>
                      <a:pt x="5538" y="13489"/>
                    </a:lnTo>
                    <a:lnTo>
                      <a:pt x="5583" y="13314"/>
                    </a:lnTo>
                    <a:lnTo>
                      <a:pt x="5657" y="13214"/>
                    </a:lnTo>
                    <a:lnTo>
                      <a:pt x="5739" y="13178"/>
                    </a:lnTo>
                    <a:lnTo>
                      <a:pt x="5837" y="13204"/>
                    </a:lnTo>
                    <a:lnTo>
                      <a:pt x="6002" y="13298"/>
                    </a:lnTo>
                    <a:lnTo>
                      <a:pt x="6041" y="13466"/>
                    </a:lnTo>
                    <a:lnTo>
                      <a:pt x="6021" y="13669"/>
                    </a:lnTo>
                    <a:lnTo>
                      <a:pt x="6083" y="13842"/>
                    </a:lnTo>
                    <a:lnTo>
                      <a:pt x="6123" y="14044"/>
                    </a:lnTo>
                    <a:lnTo>
                      <a:pt x="6214" y="14248"/>
                    </a:lnTo>
                    <a:lnTo>
                      <a:pt x="6284" y="14430"/>
                    </a:lnTo>
                    <a:lnTo>
                      <a:pt x="6364" y="14595"/>
                    </a:lnTo>
                    <a:lnTo>
                      <a:pt x="6436" y="14724"/>
                    </a:lnTo>
                    <a:lnTo>
                      <a:pt x="6560" y="14862"/>
                    </a:lnTo>
                    <a:lnTo>
                      <a:pt x="6578" y="15043"/>
                    </a:lnTo>
                    <a:lnTo>
                      <a:pt x="6534" y="15102"/>
                    </a:lnTo>
                    <a:lnTo>
                      <a:pt x="6506" y="15225"/>
                    </a:lnTo>
                    <a:lnTo>
                      <a:pt x="6626" y="15313"/>
                    </a:lnTo>
                    <a:lnTo>
                      <a:pt x="6758" y="15490"/>
                    </a:lnTo>
                    <a:lnTo>
                      <a:pt x="6832" y="15660"/>
                    </a:lnTo>
                    <a:lnTo>
                      <a:pt x="6946" y="15755"/>
                    </a:lnTo>
                    <a:lnTo>
                      <a:pt x="7001" y="15932"/>
                    </a:lnTo>
                    <a:lnTo>
                      <a:pt x="7069" y="16078"/>
                    </a:lnTo>
                    <a:lnTo>
                      <a:pt x="7141" y="16216"/>
                    </a:lnTo>
                    <a:lnTo>
                      <a:pt x="7193" y="16447"/>
                    </a:lnTo>
                    <a:lnTo>
                      <a:pt x="7230" y="16668"/>
                    </a:lnTo>
                    <a:lnTo>
                      <a:pt x="7224" y="16870"/>
                    </a:lnTo>
                    <a:lnTo>
                      <a:pt x="7174" y="17029"/>
                    </a:lnTo>
                    <a:lnTo>
                      <a:pt x="7125" y="17173"/>
                    </a:lnTo>
                    <a:lnTo>
                      <a:pt x="7142" y="17291"/>
                    </a:lnTo>
                    <a:lnTo>
                      <a:pt x="7204" y="17363"/>
                    </a:lnTo>
                    <a:lnTo>
                      <a:pt x="7292" y="17443"/>
                    </a:lnTo>
                    <a:lnTo>
                      <a:pt x="7417" y="17611"/>
                    </a:lnTo>
                    <a:lnTo>
                      <a:pt x="7500" y="17756"/>
                    </a:lnTo>
                    <a:lnTo>
                      <a:pt x="7591" y="17820"/>
                    </a:lnTo>
                    <a:lnTo>
                      <a:pt x="7800" y="17893"/>
                    </a:lnTo>
                    <a:lnTo>
                      <a:pt x="7925" y="18009"/>
                    </a:lnTo>
                    <a:lnTo>
                      <a:pt x="8090" y="18111"/>
                    </a:lnTo>
                    <a:lnTo>
                      <a:pt x="8241" y="18220"/>
                    </a:lnTo>
                    <a:lnTo>
                      <a:pt x="8372" y="18315"/>
                    </a:lnTo>
                    <a:lnTo>
                      <a:pt x="8507" y="18400"/>
                    </a:lnTo>
                    <a:lnTo>
                      <a:pt x="8706" y="18516"/>
                    </a:lnTo>
                    <a:lnTo>
                      <a:pt x="8842" y="18596"/>
                    </a:lnTo>
                    <a:lnTo>
                      <a:pt x="8943" y="18660"/>
                    </a:lnTo>
                    <a:lnTo>
                      <a:pt x="9047" y="18713"/>
                    </a:lnTo>
                    <a:lnTo>
                      <a:pt x="9142" y="18769"/>
                    </a:lnTo>
                    <a:lnTo>
                      <a:pt x="9212" y="18725"/>
                    </a:lnTo>
                    <a:lnTo>
                      <a:pt x="9284" y="18698"/>
                    </a:lnTo>
                    <a:lnTo>
                      <a:pt x="9443" y="18618"/>
                    </a:lnTo>
                    <a:lnTo>
                      <a:pt x="9551" y="18567"/>
                    </a:lnTo>
                    <a:lnTo>
                      <a:pt x="9694" y="18567"/>
                    </a:lnTo>
                    <a:lnTo>
                      <a:pt x="9830" y="18670"/>
                    </a:lnTo>
                    <a:lnTo>
                      <a:pt x="10001" y="18799"/>
                    </a:lnTo>
                    <a:lnTo>
                      <a:pt x="10103" y="18897"/>
                    </a:lnTo>
                    <a:lnTo>
                      <a:pt x="10183" y="19065"/>
                    </a:lnTo>
                    <a:lnTo>
                      <a:pt x="10280" y="19194"/>
                    </a:lnTo>
                    <a:lnTo>
                      <a:pt x="10399" y="19279"/>
                    </a:lnTo>
                    <a:lnTo>
                      <a:pt x="10524" y="19345"/>
                    </a:lnTo>
                    <a:lnTo>
                      <a:pt x="10621" y="19420"/>
                    </a:lnTo>
                    <a:lnTo>
                      <a:pt x="10755" y="19493"/>
                    </a:lnTo>
                    <a:lnTo>
                      <a:pt x="10877" y="19578"/>
                    </a:lnTo>
                    <a:lnTo>
                      <a:pt x="11002" y="19607"/>
                    </a:lnTo>
                    <a:lnTo>
                      <a:pt x="11156" y="19612"/>
                    </a:lnTo>
                    <a:lnTo>
                      <a:pt x="11241" y="19532"/>
                    </a:lnTo>
                    <a:lnTo>
                      <a:pt x="11335" y="19547"/>
                    </a:lnTo>
                    <a:lnTo>
                      <a:pt x="11364" y="19707"/>
                    </a:lnTo>
                    <a:lnTo>
                      <a:pt x="11392" y="19855"/>
                    </a:lnTo>
                    <a:lnTo>
                      <a:pt x="11426" y="19991"/>
                    </a:lnTo>
                    <a:lnTo>
                      <a:pt x="11500" y="20114"/>
                    </a:lnTo>
                    <a:lnTo>
                      <a:pt x="11589" y="20243"/>
                    </a:lnTo>
                    <a:lnTo>
                      <a:pt x="11653" y="20382"/>
                    </a:lnTo>
                    <a:lnTo>
                      <a:pt x="11664" y="20506"/>
                    </a:lnTo>
                    <a:lnTo>
                      <a:pt x="11682" y="20676"/>
                    </a:lnTo>
                    <a:lnTo>
                      <a:pt x="11772" y="20819"/>
                    </a:lnTo>
                    <a:lnTo>
                      <a:pt x="11902" y="20848"/>
                    </a:lnTo>
                    <a:lnTo>
                      <a:pt x="12025" y="20953"/>
                    </a:lnTo>
                    <a:lnTo>
                      <a:pt x="12094" y="21084"/>
                    </a:lnTo>
                    <a:lnTo>
                      <a:pt x="12179" y="21177"/>
                    </a:lnTo>
                    <a:lnTo>
                      <a:pt x="12295" y="21296"/>
                    </a:lnTo>
                    <a:lnTo>
                      <a:pt x="12435" y="21310"/>
                    </a:lnTo>
                    <a:lnTo>
                      <a:pt x="12549" y="21391"/>
                    </a:lnTo>
                    <a:lnTo>
                      <a:pt x="12667" y="21461"/>
                    </a:lnTo>
                    <a:lnTo>
                      <a:pt x="12729" y="21510"/>
                    </a:lnTo>
                    <a:lnTo>
                      <a:pt x="12864" y="21571"/>
                    </a:lnTo>
                    <a:lnTo>
                      <a:pt x="12989" y="21600"/>
                    </a:lnTo>
                    <a:lnTo>
                      <a:pt x="13033" y="21529"/>
                    </a:lnTo>
                    <a:lnTo>
                      <a:pt x="12995" y="21406"/>
                    </a:lnTo>
                    <a:lnTo>
                      <a:pt x="13103" y="21304"/>
                    </a:lnTo>
                    <a:lnTo>
                      <a:pt x="13183" y="21223"/>
                    </a:lnTo>
                    <a:lnTo>
                      <a:pt x="13268" y="21158"/>
                    </a:lnTo>
                    <a:lnTo>
                      <a:pt x="13213" y="21056"/>
                    </a:lnTo>
                    <a:lnTo>
                      <a:pt x="13081" y="21093"/>
                    </a:lnTo>
                    <a:lnTo>
                      <a:pt x="12971" y="21149"/>
                    </a:lnTo>
                    <a:lnTo>
                      <a:pt x="12887" y="21241"/>
                    </a:lnTo>
                    <a:lnTo>
                      <a:pt x="12803" y="21285"/>
                    </a:lnTo>
                    <a:lnTo>
                      <a:pt x="12762" y="21202"/>
                    </a:lnTo>
                    <a:lnTo>
                      <a:pt x="12656" y="21154"/>
                    </a:lnTo>
                    <a:lnTo>
                      <a:pt x="12537" y="21095"/>
                    </a:lnTo>
                    <a:lnTo>
                      <a:pt x="12412" y="20986"/>
                    </a:lnTo>
                    <a:lnTo>
                      <a:pt x="12350" y="20797"/>
                    </a:lnTo>
                    <a:lnTo>
                      <a:pt x="12262" y="20656"/>
                    </a:lnTo>
                    <a:lnTo>
                      <a:pt x="12209" y="20570"/>
                    </a:lnTo>
                    <a:lnTo>
                      <a:pt x="12187" y="20410"/>
                    </a:lnTo>
                    <a:lnTo>
                      <a:pt x="12198" y="20249"/>
                    </a:lnTo>
                    <a:lnTo>
                      <a:pt x="12225" y="20028"/>
                    </a:lnTo>
                    <a:lnTo>
                      <a:pt x="12236" y="19853"/>
                    </a:lnTo>
                    <a:lnTo>
                      <a:pt x="12264" y="19692"/>
                    </a:lnTo>
                    <a:lnTo>
                      <a:pt x="12287" y="19534"/>
                    </a:lnTo>
                    <a:lnTo>
                      <a:pt x="12302" y="19376"/>
                    </a:lnTo>
                    <a:lnTo>
                      <a:pt x="12330" y="19230"/>
                    </a:lnTo>
                    <a:lnTo>
                      <a:pt x="12364" y="19073"/>
                    </a:lnTo>
                    <a:lnTo>
                      <a:pt x="12324" y="18924"/>
                    </a:lnTo>
                    <a:lnTo>
                      <a:pt x="12279" y="18783"/>
                    </a:lnTo>
                    <a:lnTo>
                      <a:pt x="12107" y="18728"/>
                    </a:lnTo>
                    <a:lnTo>
                      <a:pt x="11924" y="18714"/>
                    </a:lnTo>
                    <a:lnTo>
                      <a:pt x="11751" y="18714"/>
                    </a:lnTo>
                    <a:lnTo>
                      <a:pt x="11628" y="18765"/>
                    </a:lnTo>
                    <a:lnTo>
                      <a:pt x="11406" y="18816"/>
                    </a:lnTo>
                    <a:lnTo>
                      <a:pt x="11165" y="18816"/>
                    </a:lnTo>
                    <a:lnTo>
                      <a:pt x="11133" y="18658"/>
                    </a:lnTo>
                    <a:lnTo>
                      <a:pt x="11154" y="18467"/>
                    </a:lnTo>
                    <a:lnTo>
                      <a:pt x="11237" y="18145"/>
                    </a:lnTo>
                    <a:lnTo>
                      <a:pt x="11347" y="17912"/>
                    </a:lnTo>
                    <a:lnTo>
                      <a:pt x="11460" y="17663"/>
                    </a:lnTo>
                    <a:lnTo>
                      <a:pt x="11505" y="17483"/>
                    </a:lnTo>
                    <a:lnTo>
                      <a:pt x="11604" y="17196"/>
                    </a:lnTo>
                    <a:lnTo>
                      <a:pt x="11683" y="17024"/>
                    </a:lnTo>
                    <a:lnTo>
                      <a:pt x="11689" y="16887"/>
                    </a:lnTo>
                    <a:lnTo>
                      <a:pt x="11632" y="16817"/>
                    </a:lnTo>
                    <a:lnTo>
                      <a:pt x="11551" y="16802"/>
                    </a:lnTo>
                    <a:lnTo>
                      <a:pt x="11477" y="16780"/>
                    </a:lnTo>
                    <a:lnTo>
                      <a:pt x="11365" y="16780"/>
                    </a:lnTo>
                    <a:lnTo>
                      <a:pt x="11234" y="16802"/>
                    </a:lnTo>
                    <a:lnTo>
                      <a:pt x="11104" y="16839"/>
                    </a:lnTo>
                    <a:lnTo>
                      <a:pt x="11028" y="16887"/>
                    </a:lnTo>
                    <a:lnTo>
                      <a:pt x="10924" y="16956"/>
                    </a:lnTo>
                    <a:lnTo>
                      <a:pt x="10890" y="17029"/>
                    </a:lnTo>
                    <a:lnTo>
                      <a:pt x="10884" y="17157"/>
                    </a:lnTo>
                    <a:lnTo>
                      <a:pt x="10833" y="17347"/>
                    </a:lnTo>
                    <a:lnTo>
                      <a:pt x="10751" y="17509"/>
                    </a:lnTo>
                    <a:lnTo>
                      <a:pt x="10649" y="17596"/>
                    </a:lnTo>
                    <a:lnTo>
                      <a:pt x="10454" y="17759"/>
                    </a:lnTo>
                    <a:lnTo>
                      <a:pt x="10312" y="17818"/>
                    </a:lnTo>
                    <a:lnTo>
                      <a:pt x="10135" y="17898"/>
                    </a:lnTo>
                    <a:lnTo>
                      <a:pt x="9999" y="17898"/>
                    </a:lnTo>
                    <a:lnTo>
                      <a:pt x="9792" y="17879"/>
                    </a:lnTo>
                    <a:lnTo>
                      <a:pt x="9606" y="17831"/>
                    </a:lnTo>
                    <a:lnTo>
                      <a:pt x="9447" y="17654"/>
                    </a:lnTo>
                    <a:lnTo>
                      <a:pt x="9334" y="17487"/>
                    </a:lnTo>
                    <a:lnTo>
                      <a:pt x="9279" y="17285"/>
                    </a:lnTo>
                    <a:lnTo>
                      <a:pt x="9196" y="16914"/>
                    </a:lnTo>
                    <a:lnTo>
                      <a:pt x="9146" y="16624"/>
                    </a:lnTo>
                    <a:lnTo>
                      <a:pt x="9129" y="16345"/>
                    </a:lnTo>
                    <a:lnTo>
                      <a:pt x="9167" y="16032"/>
                    </a:lnTo>
                    <a:lnTo>
                      <a:pt x="9286" y="15655"/>
                    </a:lnTo>
                    <a:lnTo>
                      <a:pt x="9383" y="15401"/>
                    </a:lnTo>
                    <a:lnTo>
                      <a:pt x="9400" y="15183"/>
                    </a:lnTo>
                    <a:lnTo>
                      <a:pt x="9406" y="14977"/>
                    </a:lnTo>
                    <a:lnTo>
                      <a:pt x="9444" y="14790"/>
                    </a:lnTo>
                    <a:lnTo>
                      <a:pt x="9506" y="14595"/>
                    </a:lnTo>
                    <a:lnTo>
                      <a:pt x="9635" y="14457"/>
                    </a:lnTo>
                    <a:lnTo>
                      <a:pt x="9806" y="14284"/>
                    </a:lnTo>
                    <a:lnTo>
                      <a:pt x="10189" y="14050"/>
                    </a:lnTo>
                    <a:lnTo>
                      <a:pt x="10354" y="13911"/>
                    </a:lnTo>
                    <a:lnTo>
                      <a:pt x="10480" y="13836"/>
                    </a:lnTo>
                    <a:lnTo>
                      <a:pt x="10603" y="13720"/>
                    </a:lnTo>
                    <a:lnTo>
                      <a:pt x="10739" y="13684"/>
                    </a:lnTo>
                    <a:lnTo>
                      <a:pt x="10870" y="13684"/>
                    </a:lnTo>
                    <a:lnTo>
                      <a:pt x="10993" y="13742"/>
                    </a:lnTo>
                    <a:lnTo>
                      <a:pt x="11150" y="13886"/>
                    </a:lnTo>
                    <a:lnTo>
                      <a:pt x="11296" y="13993"/>
                    </a:lnTo>
                    <a:lnTo>
                      <a:pt x="11413" y="14043"/>
                    </a:lnTo>
                    <a:lnTo>
                      <a:pt x="11504" y="14043"/>
                    </a:lnTo>
                    <a:lnTo>
                      <a:pt x="11606" y="13970"/>
                    </a:lnTo>
                    <a:lnTo>
                      <a:pt x="11711" y="13735"/>
                    </a:lnTo>
                    <a:lnTo>
                      <a:pt x="11875" y="13611"/>
                    </a:lnTo>
                    <a:lnTo>
                      <a:pt x="12014" y="13548"/>
                    </a:lnTo>
                    <a:lnTo>
                      <a:pt x="12178" y="13504"/>
                    </a:lnTo>
                    <a:lnTo>
                      <a:pt x="12297" y="13548"/>
                    </a:lnTo>
                    <a:lnTo>
                      <a:pt x="12373" y="13646"/>
                    </a:lnTo>
                    <a:lnTo>
                      <a:pt x="12497" y="13704"/>
                    </a:lnTo>
                    <a:lnTo>
                      <a:pt x="12604" y="13781"/>
                    </a:lnTo>
                    <a:lnTo>
                      <a:pt x="12701" y="13812"/>
                    </a:lnTo>
                    <a:lnTo>
                      <a:pt x="12778" y="13740"/>
                    </a:lnTo>
                    <a:lnTo>
                      <a:pt x="12875" y="13710"/>
                    </a:lnTo>
                    <a:lnTo>
                      <a:pt x="12998" y="13746"/>
                    </a:lnTo>
                    <a:lnTo>
                      <a:pt x="13081" y="13890"/>
                    </a:lnTo>
                    <a:lnTo>
                      <a:pt x="13168" y="13996"/>
                    </a:lnTo>
                    <a:lnTo>
                      <a:pt x="13228" y="14124"/>
                    </a:lnTo>
                    <a:lnTo>
                      <a:pt x="13245" y="14260"/>
                    </a:lnTo>
                    <a:lnTo>
                      <a:pt x="13188" y="14382"/>
                    </a:lnTo>
                    <a:lnTo>
                      <a:pt x="13150" y="14515"/>
                    </a:lnTo>
                    <a:lnTo>
                      <a:pt x="13150" y="14661"/>
                    </a:lnTo>
                    <a:lnTo>
                      <a:pt x="13213" y="14744"/>
                    </a:lnTo>
                    <a:lnTo>
                      <a:pt x="13265" y="14853"/>
                    </a:lnTo>
                    <a:lnTo>
                      <a:pt x="13283" y="15108"/>
                    </a:lnTo>
                    <a:lnTo>
                      <a:pt x="13334" y="15290"/>
                    </a:lnTo>
                    <a:lnTo>
                      <a:pt x="13452" y="15424"/>
                    </a:lnTo>
                    <a:lnTo>
                      <a:pt x="13548" y="15365"/>
                    </a:lnTo>
                    <a:lnTo>
                      <a:pt x="13603" y="15222"/>
                    </a:lnTo>
                    <a:lnTo>
                      <a:pt x="13654" y="15037"/>
                    </a:lnTo>
                    <a:lnTo>
                      <a:pt x="13654" y="14814"/>
                    </a:lnTo>
                    <a:lnTo>
                      <a:pt x="13681" y="14602"/>
                    </a:lnTo>
                    <a:lnTo>
                      <a:pt x="13650" y="14293"/>
                    </a:lnTo>
                    <a:lnTo>
                      <a:pt x="13616" y="14170"/>
                    </a:lnTo>
                    <a:lnTo>
                      <a:pt x="13599" y="13973"/>
                    </a:lnTo>
                    <a:lnTo>
                      <a:pt x="13582" y="13688"/>
                    </a:lnTo>
                    <a:lnTo>
                      <a:pt x="13593" y="13506"/>
                    </a:lnTo>
                    <a:lnTo>
                      <a:pt x="13658" y="13353"/>
                    </a:lnTo>
                    <a:lnTo>
                      <a:pt x="13728" y="13200"/>
                    </a:lnTo>
                    <a:lnTo>
                      <a:pt x="13825" y="13091"/>
                    </a:lnTo>
                    <a:lnTo>
                      <a:pt x="13927" y="12967"/>
                    </a:lnTo>
                    <a:lnTo>
                      <a:pt x="14218" y="12701"/>
                    </a:lnTo>
                    <a:lnTo>
                      <a:pt x="14326" y="12563"/>
                    </a:lnTo>
                    <a:lnTo>
                      <a:pt x="14453" y="12468"/>
                    </a:lnTo>
                    <a:lnTo>
                      <a:pt x="14577" y="12404"/>
                    </a:lnTo>
                    <a:lnTo>
                      <a:pt x="14723" y="12341"/>
                    </a:lnTo>
                    <a:lnTo>
                      <a:pt x="14852" y="12246"/>
                    </a:lnTo>
                    <a:lnTo>
                      <a:pt x="14935" y="12127"/>
                    </a:lnTo>
                    <a:lnTo>
                      <a:pt x="15055" y="12032"/>
                    </a:lnTo>
                    <a:lnTo>
                      <a:pt x="15152" y="11945"/>
                    </a:lnTo>
                    <a:lnTo>
                      <a:pt x="15263" y="11753"/>
                    </a:lnTo>
                    <a:lnTo>
                      <a:pt x="15280" y="11595"/>
                    </a:lnTo>
                    <a:lnTo>
                      <a:pt x="15303" y="11434"/>
                    </a:lnTo>
                    <a:lnTo>
                      <a:pt x="15281" y="11276"/>
                    </a:lnTo>
                    <a:lnTo>
                      <a:pt x="15281" y="11116"/>
                    </a:lnTo>
                    <a:lnTo>
                      <a:pt x="15303" y="10934"/>
                    </a:lnTo>
                    <a:lnTo>
                      <a:pt x="15389" y="10761"/>
                    </a:lnTo>
                    <a:lnTo>
                      <a:pt x="15482" y="10761"/>
                    </a:lnTo>
                    <a:lnTo>
                      <a:pt x="15499" y="10880"/>
                    </a:lnTo>
                    <a:lnTo>
                      <a:pt x="15546" y="11021"/>
                    </a:lnTo>
                    <a:lnTo>
                      <a:pt x="15614" y="10967"/>
                    </a:lnTo>
                    <a:lnTo>
                      <a:pt x="15535" y="10727"/>
                    </a:lnTo>
                    <a:lnTo>
                      <a:pt x="15650" y="10569"/>
                    </a:lnTo>
                    <a:lnTo>
                      <a:pt x="15762" y="10432"/>
                    </a:lnTo>
                    <a:lnTo>
                      <a:pt x="16024" y="10381"/>
                    </a:lnTo>
                    <a:lnTo>
                      <a:pt x="16117" y="10289"/>
                    </a:lnTo>
                    <a:lnTo>
                      <a:pt x="16183" y="10120"/>
                    </a:lnTo>
                    <a:lnTo>
                      <a:pt x="16253" y="10035"/>
                    </a:lnTo>
                    <a:lnTo>
                      <a:pt x="16440" y="9841"/>
                    </a:lnTo>
                    <a:lnTo>
                      <a:pt x="16600" y="9797"/>
                    </a:lnTo>
                    <a:lnTo>
                      <a:pt x="16827" y="9761"/>
                    </a:lnTo>
                    <a:lnTo>
                      <a:pt x="16975" y="9680"/>
                    </a:lnTo>
                    <a:lnTo>
                      <a:pt x="17100" y="9613"/>
                    </a:lnTo>
                    <a:lnTo>
                      <a:pt x="17191" y="9547"/>
                    </a:lnTo>
                    <a:lnTo>
                      <a:pt x="17242" y="9250"/>
                    </a:lnTo>
                    <a:lnTo>
                      <a:pt x="17356" y="9134"/>
                    </a:lnTo>
                    <a:lnTo>
                      <a:pt x="17482" y="9045"/>
                    </a:lnTo>
                    <a:lnTo>
                      <a:pt x="17579" y="8965"/>
                    </a:lnTo>
                    <a:lnTo>
                      <a:pt x="17788" y="8827"/>
                    </a:lnTo>
                    <a:lnTo>
                      <a:pt x="17966" y="8684"/>
                    </a:lnTo>
                    <a:lnTo>
                      <a:pt x="18192" y="8613"/>
                    </a:lnTo>
                    <a:lnTo>
                      <a:pt x="18339" y="8516"/>
                    </a:lnTo>
                    <a:lnTo>
                      <a:pt x="18489" y="8428"/>
                    </a:lnTo>
                    <a:lnTo>
                      <a:pt x="18633" y="8365"/>
                    </a:lnTo>
                    <a:lnTo>
                      <a:pt x="18762" y="8309"/>
                    </a:lnTo>
                    <a:lnTo>
                      <a:pt x="18913" y="8309"/>
                    </a:lnTo>
                    <a:lnTo>
                      <a:pt x="19010" y="8350"/>
                    </a:lnTo>
                    <a:lnTo>
                      <a:pt x="19016" y="8472"/>
                    </a:lnTo>
                    <a:lnTo>
                      <a:pt x="18873" y="8513"/>
                    </a:lnTo>
                    <a:lnTo>
                      <a:pt x="18706" y="8635"/>
                    </a:lnTo>
                    <a:lnTo>
                      <a:pt x="18595" y="8691"/>
                    </a:lnTo>
                    <a:lnTo>
                      <a:pt x="18495" y="8751"/>
                    </a:lnTo>
                    <a:lnTo>
                      <a:pt x="18450" y="8839"/>
                    </a:lnTo>
                    <a:lnTo>
                      <a:pt x="18511" y="8931"/>
                    </a:lnTo>
                    <a:lnTo>
                      <a:pt x="18611" y="8931"/>
                    </a:lnTo>
                    <a:lnTo>
                      <a:pt x="18791" y="8827"/>
                    </a:lnTo>
                    <a:lnTo>
                      <a:pt x="18930" y="8727"/>
                    </a:lnTo>
                    <a:lnTo>
                      <a:pt x="19074" y="8650"/>
                    </a:lnTo>
                    <a:lnTo>
                      <a:pt x="19244" y="8635"/>
                    </a:lnTo>
                    <a:cubicBezTo>
                      <a:pt x="19290" y="8619"/>
                      <a:pt x="19335" y="8600"/>
                      <a:pt x="19379" y="8579"/>
                    </a:cubicBezTo>
                    <a:cubicBezTo>
                      <a:pt x="19434" y="8553"/>
                      <a:pt x="19488" y="8523"/>
                      <a:pt x="19541" y="8489"/>
                    </a:cubicBezTo>
                    <a:lnTo>
                      <a:pt x="19653" y="8409"/>
                    </a:lnTo>
                    <a:lnTo>
                      <a:pt x="19869" y="8294"/>
                    </a:lnTo>
                    <a:lnTo>
                      <a:pt x="19833" y="8195"/>
                    </a:lnTo>
                    <a:lnTo>
                      <a:pt x="19698" y="8202"/>
                    </a:lnTo>
                    <a:lnTo>
                      <a:pt x="19554" y="8292"/>
                    </a:lnTo>
                    <a:lnTo>
                      <a:pt x="19488" y="8314"/>
                    </a:lnTo>
                    <a:lnTo>
                      <a:pt x="19341" y="8314"/>
                    </a:lnTo>
                    <a:lnTo>
                      <a:pt x="19174" y="8207"/>
                    </a:lnTo>
                    <a:lnTo>
                      <a:pt x="18993" y="8112"/>
                    </a:lnTo>
                    <a:lnTo>
                      <a:pt x="18933" y="7978"/>
                    </a:lnTo>
                    <a:lnTo>
                      <a:pt x="18938" y="7840"/>
                    </a:lnTo>
                    <a:lnTo>
                      <a:pt x="18944" y="7690"/>
                    </a:lnTo>
                    <a:lnTo>
                      <a:pt x="19006" y="7610"/>
                    </a:lnTo>
                    <a:lnTo>
                      <a:pt x="19140" y="7428"/>
                    </a:lnTo>
                    <a:lnTo>
                      <a:pt x="19187" y="7345"/>
                    </a:lnTo>
                    <a:lnTo>
                      <a:pt x="19237" y="7180"/>
                    </a:lnTo>
                    <a:lnTo>
                      <a:pt x="19106" y="7144"/>
                    </a:lnTo>
                    <a:lnTo>
                      <a:pt x="18892" y="7163"/>
                    </a:lnTo>
                    <a:lnTo>
                      <a:pt x="18659" y="7228"/>
                    </a:lnTo>
                    <a:lnTo>
                      <a:pt x="18407" y="7344"/>
                    </a:lnTo>
                    <a:lnTo>
                      <a:pt x="18286" y="7459"/>
                    </a:lnTo>
                    <a:lnTo>
                      <a:pt x="18115" y="7495"/>
                    </a:lnTo>
                    <a:lnTo>
                      <a:pt x="18053" y="7522"/>
                    </a:lnTo>
                    <a:lnTo>
                      <a:pt x="17997" y="7406"/>
                    </a:lnTo>
                    <a:lnTo>
                      <a:pt x="18048" y="7304"/>
                    </a:lnTo>
                    <a:lnTo>
                      <a:pt x="18150" y="7238"/>
                    </a:lnTo>
                    <a:lnTo>
                      <a:pt x="18577" y="7007"/>
                    </a:lnTo>
                    <a:lnTo>
                      <a:pt x="18765" y="6862"/>
                    </a:lnTo>
                    <a:cubicBezTo>
                      <a:pt x="18809" y="6831"/>
                      <a:pt x="18854" y="6805"/>
                      <a:pt x="18901" y="6781"/>
                    </a:cubicBezTo>
                    <a:cubicBezTo>
                      <a:pt x="18965" y="6749"/>
                      <a:pt x="19031" y="6724"/>
                      <a:pt x="19098" y="6706"/>
                    </a:cubicBezTo>
                    <a:lnTo>
                      <a:pt x="19233" y="6665"/>
                    </a:lnTo>
                    <a:lnTo>
                      <a:pt x="19413" y="6636"/>
                    </a:lnTo>
                    <a:lnTo>
                      <a:pt x="19652" y="6658"/>
                    </a:lnTo>
                    <a:lnTo>
                      <a:pt x="19921" y="6687"/>
                    </a:lnTo>
                    <a:lnTo>
                      <a:pt x="20075" y="6660"/>
                    </a:lnTo>
                    <a:lnTo>
                      <a:pt x="20242" y="6618"/>
                    </a:lnTo>
                    <a:lnTo>
                      <a:pt x="20490" y="6615"/>
                    </a:lnTo>
                    <a:lnTo>
                      <a:pt x="20803" y="6477"/>
                    </a:lnTo>
                    <a:lnTo>
                      <a:pt x="20930" y="6409"/>
                    </a:lnTo>
                    <a:cubicBezTo>
                      <a:pt x="20988" y="6390"/>
                      <a:pt x="21045" y="6366"/>
                      <a:pt x="21099" y="6336"/>
                    </a:cubicBezTo>
                    <a:cubicBezTo>
                      <a:pt x="21140" y="6313"/>
                      <a:pt x="21179" y="6288"/>
                      <a:pt x="21217" y="6260"/>
                    </a:cubicBezTo>
                    <a:lnTo>
                      <a:pt x="21276" y="6209"/>
                    </a:lnTo>
                    <a:lnTo>
                      <a:pt x="21373" y="6131"/>
                    </a:lnTo>
                    <a:cubicBezTo>
                      <a:pt x="21397" y="6115"/>
                      <a:pt x="21420" y="6096"/>
                      <a:pt x="21441" y="6073"/>
                    </a:cubicBezTo>
                    <a:cubicBezTo>
                      <a:pt x="21471" y="6042"/>
                      <a:pt x="21497" y="6005"/>
                      <a:pt x="21518" y="5964"/>
                    </a:cubicBezTo>
                    <a:lnTo>
                      <a:pt x="21583" y="5842"/>
                    </a:lnTo>
                    <a:lnTo>
                      <a:pt x="21600" y="5716"/>
                    </a:lnTo>
                    <a:lnTo>
                      <a:pt x="21594" y="5645"/>
                    </a:lnTo>
                    <a:lnTo>
                      <a:pt x="21471" y="5526"/>
                    </a:lnTo>
                    <a:lnTo>
                      <a:pt x="21403" y="5467"/>
                    </a:lnTo>
                    <a:lnTo>
                      <a:pt x="21327" y="5446"/>
                    </a:lnTo>
                    <a:lnTo>
                      <a:pt x="21196" y="5446"/>
                    </a:lnTo>
                    <a:lnTo>
                      <a:pt x="21091" y="5453"/>
                    </a:lnTo>
                    <a:lnTo>
                      <a:pt x="20995" y="5547"/>
                    </a:lnTo>
                    <a:lnTo>
                      <a:pt x="20900" y="5567"/>
                    </a:lnTo>
                    <a:lnTo>
                      <a:pt x="20828" y="5523"/>
                    </a:lnTo>
                    <a:lnTo>
                      <a:pt x="20828" y="5416"/>
                    </a:lnTo>
                    <a:cubicBezTo>
                      <a:pt x="20860" y="5376"/>
                      <a:pt x="20896" y="5339"/>
                      <a:pt x="20934" y="5307"/>
                    </a:cubicBezTo>
                    <a:cubicBezTo>
                      <a:pt x="20959" y="5286"/>
                      <a:pt x="20985" y="5266"/>
                      <a:pt x="21011" y="5249"/>
                    </a:cubicBezTo>
                    <a:lnTo>
                      <a:pt x="20920" y="5120"/>
                    </a:lnTo>
                    <a:lnTo>
                      <a:pt x="20871" y="4942"/>
                    </a:lnTo>
                    <a:lnTo>
                      <a:pt x="20814" y="4814"/>
                    </a:lnTo>
                    <a:lnTo>
                      <a:pt x="20734" y="4712"/>
                    </a:lnTo>
                    <a:lnTo>
                      <a:pt x="20746" y="4563"/>
                    </a:lnTo>
                    <a:lnTo>
                      <a:pt x="20846" y="4476"/>
                    </a:lnTo>
                    <a:lnTo>
                      <a:pt x="20856" y="4345"/>
                    </a:lnTo>
                    <a:lnTo>
                      <a:pt x="20833" y="4183"/>
                    </a:lnTo>
                    <a:lnTo>
                      <a:pt x="20762" y="4113"/>
                    </a:lnTo>
                    <a:lnTo>
                      <a:pt x="20722" y="4001"/>
                    </a:lnTo>
                    <a:cubicBezTo>
                      <a:pt x="20752" y="3980"/>
                      <a:pt x="20776" y="3947"/>
                      <a:pt x="20790" y="3907"/>
                    </a:cubicBezTo>
                    <a:cubicBezTo>
                      <a:pt x="20808" y="3857"/>
                      <a:pt x="20810" y="3800"/>
                      <a:pt x="20796" y="3749"/>
                    </a:cubicBezTo>
                    <a:lnTo>
                      <a:pt x="20745" y="3647"/>
                    </a:lnTo>
                    <a:lnTo>
                      <a:pt x="20720" y="3537"/>
                    </a:lnTo>
                    <a:lnTo>
                      <a:pt x="20625" y="3493"/>
                    </a:lnTo>
                    <a:lnTo>
                      <a:pt x="20528" y="3632"/>
                    </a:lnTo>
                    <a:lnTo>
                      <a:pt x="20392" y="3756"/>
                    </a:lnTo>
                    <a:lnTo>
                      <a:pt x="20250" y="3892"/>
                    </a:lnTo>
                    <a:lnTo>
                      <a:pt x="20115" y="4018"/>
                    </a:lnTo>
                    <a:lnTo>
                      <a:pt x="19946" y="4098"/>
                    </a:lnTo>
                    <a:lnTo>
                      <a:pt x="19822" y="4091"/>
                    </a:lnTo>
                    <a:lnTo>
                      <a:pt x="19744" y="4074"/>
                    </a:lnTo>
                    <a:lnTo>
                      <a:pt x="19649" y="3952"/>
                    </a:lnTo>
                    <a:lnTo>
                      <a:pt x="19564" y="3858"/>
                    </a:lnTo>
                    <a:lnTo>
                      <a:pt x="19617" y="3705"/>
                    </a:lnTo>
                    <a:lnTo>
                      <a:pt x="19691" y="3562"/>
                    </a:lnTo>
                    <a:lnTo>
                      <a:pt x="19670" y="3362"/>
                    </a:lnTo>
                    <a:lnTo>
                      <a:pt x="19615" y="3265"/>
                    </a:lnTo>
                    <a:lnTo>
                      <a:pt x="19484" y="3118"/>
                    </a:lnTo>
                    <a:lnTo>
                      <a:pt x="19382" y="3053"/>
                    </a:lnTo>
                    <a:lnTo>
                      <a:pt x="19268" y="2958"/>
                    </a:lnTo>
                    <a:lnTo>
                      <a:pt x="19145" y="2912"/>
                    </a:lnTo>
                    <a:lnTo>
                      <a:pt x="19014" y="2919"/>
                    </a:lnTo>
                    <a:lnTo>
                      <a:pt x="18924" y="2834"/>
                    </a:lnTo>
                    <a:lnTo>
                      <a:pt x="18793" y="2819"/>
                    </a:lnTo>
                    <a:lnTo>
                      <a:pt x="18658" y="2819"/>
                    </a:lnTo>
                    <a:lnTo>
                      <a:pt x="18524" y="2863"/>
                    </a:lnTo>
                    <a:lnTo>
                      <a:pt x="18416" y="2934"/>
                    </a:lnTo>
                    <a:lnTo>
                      <a:pt x="18334" y="2997"/>
                    </a:lnTo>
                    <a:lnTo>
                      <a:pt x="18277" y="3133"/>
                    </a:lnTo>
                    <a:lnTo>
                      <a:pt x="18228" y="3344"/>
                    </a:lnTo>
                    <a:lnTo>
                      <a:pt x="18114" y="3556"/>
                    </a:lnTo>
                    <a:lnTo>
                      <a:pt x="18057" y="3665"/>
                    </a:lnTo>
                    <a:lnTo>
                      <a:pt x="17966" y="3765"/>
                    </a:lnTo>
                    <a:lnTo>
                      <a:pt x="17864" y="3806"/>
                    </a:lnTo>
                    <a:lnTo>
                      <a:pt x="17813" y="3908"/>
                    </a:lnTo>
                    <a:lnTo>
                      <a:pt x="17790" y="3988"/>
                    </a:lnTo>
                    <a:lnTo>
                      <a:pt x="17790" y="4105"/>
                    </a:lnTo>
                    <a:lnTo>
                      <a:pt x="17807" y="4220"/>
                    </a:lnTo>
                    <a:lnTo>
                      <a:pt x="17813" y="4330"/>
                    </a:lnTo>
                    <a:lnTo>
                      <a:pt x="17807" y="4419"/>
                    </a:lnTo>
                    <a:lnTo>
                      <a:pt x="17727" y="4570"/>
                    </a:lnTo>
                    <a:lnTo>
                      <a:pt x="17608" y="4723"/>
                    </a:lnTo>
                    <a:lnTo>
                      <a:pt x="17570" y="4807"/>
                    </a:lnTo>
                    <a:lnTo>
                      <a:pt x="17479" y="4941"/>
                    </a:lnTo>
                    <a:lnTo>
                      <a:pt x="17394" y="5028"/>
                    </a:lnTo>
                    <a:lnTo>
                      <a:pt x="17345" y="5072"/>
                    </a:lnTo>
                    <a:lnTo>
                      <a:pt x="17172" y="5175"/>
                    </a:lnTo>
                    <a:lnTo>
                      <a:pt x="17093" y="5197"/>
                    </a:lnTo>
                    <a:lnTo>
                      <a:pt x="16951" y="5269"/>
                    </a:lnTo>
                    <a:lnTo>
                      <a:pt x="16873" y="5378"/>
                    </a:lnTo>
                    <a:lnTo>
                      <a:pt x="16811" y="5487"/>
                    </a:lnTo>
                    <a:lnTo>
                      <a:pt x="16771" y="5592"/>
                    </a:lnTo>
                    <a:lnTo>
                      <a:pt x="16743" y="5750"/>
                    </a:lnTo>
                    <a:lnTo>
                      <a:pt x="16726" y="5871"/>
                    </a:lnTo>
                    <a:lnTo>
                      <a:pt x="16709" y="5944"/>
                    </a:lnTo>
                    <a:lnTo>
                      <a:pt x="16652" y="6076"/>
                    </a:lnTo>
                    <a:lnTo>
                      <a:pt x="16601" y="6191"/>
                    </a:lnTo>
                    <a:lnTo>
                      <a:pt x="16482" y="6279"/>
                    </a:lnTo>
                    <a:lnTo>
                      <a:pt x="16345" y="6351"/>
                    </a:lnTo>
                    <a:lnTo>
                      <a:pt x="16220" y="6410"/>
                    </a:lnTo>
                    <a:lnTo>
                      <a:pt x="16108" y="6417"/>
                    </a:lnTo>
                    <a:lnTo>
                      <a:pt x="16026" y="6249"/>
                    </a:lnTo>
                    <a:lnTo>
                      <a:pt x="15965" y="6129"/>
                    </a:lnTo>
                    <a:lnTo>
                      <a:pt x="15948" y="6014"/>
                    </a:lnTo>
                    <a:lnTo>
                      <a:pt x="15982" y="5833"/>
                    </a:lnTo>
                    <a:lnTo>
                      <a:pt x="16056" y="5667"/>
                    </a:lnTo>
                    <a:lnTo>
                      <a:pt x="16079" y="5551"/>
                    </a:lnTo>
                    <a:lnTo>
                      <a:pt x="16130" y="5398"/>
                    </a:lnTo>
                    <a:lnTo>
                      <a:pt x="16168" y="5299"/>
                    </a:lnTo>
                    <a:lnTo>
                      <a:pt x="16158" y="5212"/>
                    </a:lnTo>
                    <a:lnTo>
                      <a:pt x="16120" y="5149"/>
                    </a:lnTo>
                    <a:lnTo>
                      <a:pt x="16044" y="5134"/>
                    </a:lnTo>
                    <a:lnTo>
                      <a:pt x="15842" y="5066"/>
                    </a:lnTo>
                    <a:lnTo>
                      <a:pt x="15649" y="5016"/>
                    </a:lnTo>
                    <a:lnTo>
                      <a:pt x="15519" y="4899"/>
                    </a:lnTo>
                    <a:lnTo>
                      <a:pt x="15428" y="4807"/>
                    </a:lnTo>
                    <a:lnTo>
                      <a:pt x="15295" y="4703"/>
                    </a:lnTo>
                    <a:lnTo>
                      <a:pt x="15101" y="4615"/>
                    </a:lnTo>
                    <a:lnTo>
                      <a:pt x="15030" y="4608"/>
                    </a:lnTo>
                    <a:lnTo>
                      <a:pt x="14853" y="4596"/>
                    </a:lnTo>
                    <a:lnTo>
                      <a:pt x="14711" y="4533"/>
                    </a:lnTo>
                    <a:lnTo>
                      <a:pt x="14656" y="4441"/>
                    </a:lnTo>
                    <a:lnTo>
                      <a:pt x="14613" y="4335"/>
                    </a:lnTo>
                    <a:lnTo>
                      <a:pt x="14581" y="4174"/>
                    </a:lnTo>
                    <a:lnTo>
                      <a:pt x="14534" y="4070"/>
                    </a:lnTo>
                    <a:lnTo>
                      <a:pt x="14451" y="4048"/>
                    </a:lnTo>
                    <a:lnTo>
                      <a:pt x="14384" y="3982"/>
                    </a:lnTo>
                    <a:lnTo>
                      <a:pt x="14380" y="3875"/>
                    </a:lnTo>
                    <a:lnTo>
                      <a:pt x="14437" y="3743"/>
                    </a:lnTo>
                    <a:lnTo>
                      <a:pt x="14496" y="3639"/>
                    </a:lnTo>
                    <a:lnTo>
                      <a:pt x="14589" y="3529"/>
                    </a:lnTo>
                    <a:lnTo>
                      <a:pt x="14644" y="3420"/>
                    </a:lnTo>
                    <a:lnTo>
                      <a:pt x="14712" y="3355"/>
                    </a:lnTo>
                    <a:lnTo>
                      <a:pt x="14846" y="3290"/>
                    </a:lnTo>
                    <a:lnTo>
                      <a:pt x="14960" y="3224"/>
                    </a:lnTo>
                    <a:lnTo>
                      <a:pt x="15117" y="3068"/>
                    </a:lnTo>
                    <a:lnTo>
                      <a:pt x="15265" y="2971"/>
                    </a:lnTo>
                    <a:lnTo>
                      <a:pt x="15367" y="2891"/>
                    </a:lnTo>
                    <a:lnTo>
                      <a:pt x="15479" y="2833"/>
                    </a:lnTo>
                    <a:lnTo>
                      <a:pt x="15627" y="2760"/>
                    </a:lnTo>
                    <a:lnTo>
                      <a:pt x="15801" y="2672"/>
                    </a:lnTo>
                    <a:lnTo>
                      <a:pt x="15902" y="2616"/>
                    </a:lnTo>
                    <a:lnTo>
                      <a:pt x="15953" y="2544"/>
                    </a:lnTo>
                    <a:lnTo>
                      <a:pt x="15902" y="2480"/>
                    </a:lnTo>
                    <a:lnTo>
                      <a:pt x="15942" y="2320"/>
                    </a:lnTo>
                    <a:lnTo>
                      <a:pt x="16029" y="2276"/>
                    </a:lnTo>
                    <a:lnTo>
                      <a:pt x="16111" y="2336"/>
                    </a:lnTo>
                    <a:lnTo>
                      <a:pt x="16338" y="2329"/>
                    </a:lnTo>
                    <a:lnTo>
                      <a:pt x="16515" y="2242"/>
                    </a:lnTo>
                    <a:lnTo>
                      <a:pt x="16662" y="2213"/>
                    </a:lnTo>
                    <a:lnTo>
                      <a:pt x="16803" y="2154"/>
                    </a:lnTo>
                    <a:lnTo>
                      <a:pt x="16958" y="2088"/>
                    </a:lnTo>
                    <a:lnTo>
                      <a:pt x="16928" y="1994"/>
                    </a:lnTo>
                    <a:lnTo>
                      <a:pt x="16828" y="1852"/>
                    </a:lnTo>
                    <a:lnTo>
                      <a:pt x="16746" y="1775"/>
                    </a:lnTo>
                    <a:lnTo>
                      <a:pt x="16786" y="1685"/>
                    </a:lnTo>
                    <a:lnTo>
                      <a:pt x="16894" y="1649"/>
                    </a:lnTo>
                    <a:lnTo>
                      <a:pt x="17022" y="1728"/>
                    </a:lnTo>
                    <a:cubicBezTo>
                      <a:pt x="17065" y="1745"/>
                      <a:pt x="17109" y="1754"/>
                      <a:pt x="17154" y="1754"/>
                    </a:cubicBezTo>
                    <a:cubicBezTo>
                      <a:pt x="17193" y="1754"/>
                      <a:pt x="17232" y="1748"/>
                      <a:pt x="17270" y="1735"/>
                    </a:cubicBezTo>
                    <a:lnTo>
                      <a:pt x="17369" y="1675"/>
                    </a:lnTo>
                    <a:lnTo>
                      <a:pt x="17463" y="1580"/>
                    </a:lnTo>
                    <a:lnTo>
                      <a:pt x="17617" y="1551"/>
                    </a:lnTo>
                    <a:lnTo>
                      <a:pt x="17797" y="1546"/>
                    </a:lnTo>
                    <a:lnTo>
                      <a:pt x="17945" y="1517"/>
                    </a:lnTo>
                    <a:cubicBezTo>
                      <a:pt x="18025" y="1530"/>
                      <a:pt x="18106" y="1530"/>
                      <a:pt x="18186" y="1517"/>
                    </a:cubicBezTo>
                    <a:cubicBezTo>
                      <a:pt x="18230" y="1510"/>
                      <a:pt x="18274" y="1499"/>
                      <a:pt x="18316" y="1480"/>
                    </a:cubicBezTo>
                    <a:cubicBezTo>
                      <a:pt x="18379" y="1453"/>
                      <a:pt x="18437" y="1411"/>
                      <a:pt x="18487" y="1357"/>
                    </a:cubicBezTo>
                    <a:lnTo>
                      <a:pt x="18576" y="1269"/>
                    </a:lnTo>
                    <a:lnTo>
                      <a:pt x="18679" y="1133"/>
                    </a:lnTo>
                    <a:lnTo>
                      <a:pt x="18740" y="1033"/>
                    </a:lnTo>
                    <a:lnTo>
                      <a:pt x="18827" y="887"/>
                    </a:lnTo>
                    <a:lnTo>
                      <a:pt x="18865" y="773"/>
                    </a:lnTo>
                    <a:lnTo>
                      <a:pt x="18842" y="683"/>
                    </a:lnTo>
                    <a:lnTo>
                      <a:pt x="18706" y="662"/>
                    </a:lnTo>
                    <a:lnTo>
                      <a:pt x="18611" y="642"/>
                    </a:lnTo>
                    <a:lnTo>
                      <a:pt x="18371" y="642"/>
                    </a:lnTo>
                    <a:lnTo>
                      <a:pt x="18303" y="678"/>
                    </a:lnTo>
                    <a:lnTo>
                      <a:pt x="18196" y="812"/>
                    </a:lnTo>
                    <a:lnTo>
                      <a:pt x="18035" y="1029"/>
                    </a:lnTo>
                    <a:lnTo>
                      <a:pt x="17939" y="1072"/>
                    </a:lnTo>
                    <a:lnTo>
                      <a:pt x="17774" y="1203"/>
                    </a:lnTo>
                    <a:lnTo>
                      <a:pt x="17708" y="1283"/>
                    </a:lnTo>
                    <a:lnTo>
                      <a:pt x="17630" y="1324"/>
                    </a:lnTo>
                    <a:lnTo>
                      <a:pt x="17575" y="1297"/>
                    </a:lnTo>
                    <a:lnTo>
                      <a:pt x="17456" y="1210"/>
                    </a:lnTo>
                    <a:lnTo>
                      <a:pt x="17478" y="1123"/>
                    </a:lnTo>
                    <a:lnTo>
                      <a:pt x="17579" y="987"/>
                    </a:lnTo>
                    <a:lnTo>
                      <a:pt x="17620" y="848"/>
                    </a:lnTo>
                    <a:lnTo>
                      <a:pt x="17580" y="746"/>
                    </a:lnTo>
                    <a:lnTo>
                      <a:pt x="17480" y="713"/>
                    </a:lnTo>
                    <a:lnTo>
                      <a:pt x="17389" y="669"/>
                    </a:lnTo>
                    <a:lnTo>
                      <a:pt x="17377" y="770"/>
                    </a:lnTo>
                    <a:lnTo>
                      <a:pt x="17275" y="843"/>
                    </a:lnTo>
                    <a:lnTo>
                      <a:pt x="17223" y="719"/>
                    </a:lnTo>
                    <a:lnTo>
                      <a:pt x="17188" y="550"/>
                    </a:lnTo>
                    <a:lnTo>
                      <a:pt x="17158" y="474"/>
                    </a:lnTo>
                    <a:lnTo>
                      <a:pt x="17158" y="393"/>
                    </a:lnTo>
                    <a:lnTo>
                      <a:pt x="17262" y="250"/>
                    </a:lnTo>
                    <a:lnTo>
                      <a:pt x="17279" y="137"/>
                    </a:lnTo>
                    <a:lnTo>
                      <a:pt x="17211" y="42"/>
                    </a:lnTo>
                    <a:lnTo>
                      <a:pt x="17121" y="0"/>
                    </a:lnTo>
                    <a:lnTo>
                      <a:pt x="16997" y="69"/>
                    </a:lnTo>
                    <a:lnTo>
                      <a:pt x="16878" y="193"/>
                    </a:lnTo>
                    <a:lnTo>
                      <a:pt x="16739" y="264"/>
                    </a:lnTo>
                    <a:lnTo>
                      <a:pt x="16601" y="308"/>
                    </a:lnTo>
                    <a:lnTo>
                      <a:pt x="16495" y="385"/>
                    </a:lnTo>
                    <a:lnTo>
                      <a:pt x="16478" y="478"/>
                    </a:lnTo>
                    <a:lnTo>
                      <a:pt x="16580" y="499"/>
                    </a:lnTo>
                    <a:lnTo>
                      <a:pt x="16696" y="652"/>
                    </a:lnTo>
                    <a:lnTo>
                      <a:pt x="16774" y="698"/>
                    </a:lnTo>
                    <a:lnTo>
                      <a:pt x="16711" y="834"/>
                    </a:lnTo>
                    <a:lnTo>
                      <a:pt x="16611" y="914"/>
                    </a:lnTo>
                    <a:lnTo>
                      <a:pt x="16484" y="970"/>
                    </a:lnTo>
                    <a:lnTo>
                      <a:pt x="16336" y="992"/>
                    </a:lnTo>
                    <a:lnTo>
                      <a:pt x="16211" y="1072"/>
                    </a:lnTo>
                    <a:lnTo>
                      <a:pt x="16065" y="1208"/>
                    </a:lnTo>
                    <a:lnTo>
                      <a:pt x="15938" y="1300"/>
                    </a:lnTo>
                    <a:lnTo>
                      <a:pt x="15900" y="1403"/>
                    </a:lnTo>
                    <a:lnTo>
                      <a:pt x="15840" y="1405"/>
                    </a:lnTo>
                    <a:lnTo>
                      <a:pt x="15806" y="1296"/>
                    </a:lnTo>
                    <a:lnTo>
                      <a:pt x="15726" y="1252"/>
                    </a:lnTo>
                    <a:lnTo>
                      <a:pt x="15631" y="1267"/>
                    </a:lnTo>
                    <a:lnTo>
                      <a:pt x="15605" y="1192"/>
                    </a:lnTo>
                    <a:cubicBezTo>
                      <a:pt x="15584" y="1165"/>
                      <a:pt x="15559" y="1144"/>
                      <a:pt x="15531" y="1131"/>
                    </a:cubicBezTo>
                    <a:cubicBezTo>
                      <a:pt x="15512" y="1122"/>
                      <a:pt x="15491" y="1117"/>
                      <a:pt x="15471" y="1117"/>
                    </a:cubicBezTo>
                    <a:lnTo>
                      <a:pt x="15344" y="1117"/>
                    </a:lnTo>
                    <a:lnTo>
                      <a:pt x="15199" y="1177"/>
                    </a:lnTo>
                    <a:lnTo>
                      <a:pt x="15108" y="1170"/>
                    </a:lnTo>
                    <a:lnTo>
                      <a:pt x="14956" y="1162"/>
                    </a:lnTo>
                    <a:lnTo>
                      <a:pt x="14865" y="1119"/>
                    </a:lnTo>
                    <a:cubicBezTo>
                      <a:pt x="14833" y="1105"/>
                      <a:pt x="14801" y="1091"/>
                      <a:pt x="14769" y="1075"/>
                    </a:cubicBezTo>
                    <a:cubicBezTo>
                      <a:pt x="14722" y="1053"/>
                      <a:pt x="14676" y="1028"/>
                      <a:pt x="14628" y="1010"/>
                    </a:cubicBezTo>
                    <a:cubicBezTo>
                      <a:pt x="14586" y="993"/>
                      <a:pt x="14542" y="981"/>
                      <a:pt x="14498" y="973"/>
                    </a:cubicBezTo>
                    <a:lnTo>
                      <a:pt x="14362" y="995"/>
                    </a:lnTo>
                    <a:lnTo>
                      <a:pt x="14227" y="1051"/>
                    </a:lnTo>
                    <a:lnTo>
                      <a:pt x="14126" y="1073"/>
                    </a:lnTo>
                    <a:lnTo>
                      <a:pt x="14007" y="1095"/>
                    </a:lnTo>
                    <a:lnTo>
                      <a:pt x="13915" y="1160"/>
                    </a:lnTo>
                    <a:lnTo>
                      <a:pt x="13864" y="1223"/>
                    </a:lnTo>
                    <a:lnTo>
                      <a:pt x="13791" y="1318"/>
                    </a:lnTo>
                    <a:cubicBezTo>
                      <a:pt x="13779" y="1341"/>
                      <a:pt x="13766" y="1364"/>
                      <a:pt x="13753" y="1386"/>
                    </a:cubicBezTo>
                    <a:cubicBezTo>
                      <a:pt x="13728" y="1427"/>
                      <a:pt x="13701" y="1467"/>
                      <a:pt x="13670" y="1500"/>
                    </a:cubicBezTo>
                    <a:cubicBezTo>
                      <a:pt x="13638" y="1533"/>
                      <a:pt x="13603" y="1560"/>
                      <a:pt x="13565" y="1580"/>
                    </a:cubicBezTo>
                    <a:lnTo>
                      <a:pt x="13469" y="1480"/>
                    </a:lnTo>
                    <a:lnTo>
                      <a:pt x="13459" y="1310"/>
                    </a:lnTo>
                    <a:lnTo>
                      <a:pt x="13425" y="1176"/>
                    </a:lnTo>
                    <a:lnTo>
                      <a:pt x="13378" y="1120"/>
                    </a:lnTo>
                    <a:lnTo>
                      <a:pt x="13268" y="1101"/>
                    </a:lnTo>
                    <a:lnTo>
                      <a:pt x="13148" y="1115"/>
                    </a:lnTo>
                    <a:lnTo>
                      <a:pt x="13089" y="1183"/>
                    </a:lnTo>
                    <a:lnTo>
                      <a:pt x="13018" y="1183"/>
                    </a:lnTo>
                    <a:lnTo>
                      <a:pt x="12818" y="1192"/>
                    </a:lnTo>
                    <a:lnTo>
                      <a:pt x="12642" y="1192"/>
                    </a:lnTo>
                    <a:lnTo>
                      <a:pt x="12500" y="1104"/>
                    </a:lnTo>
                    <a:lnTo>
                      <a:pt x="12494" y="1027"/>
                    </a:lnTo>
                    <a:lnTo>
                      <a:pt x="12560" y="956"/>
                    </a:lnTo>
                    <a:lnTo>
                      <a:pt x="12650" y="915"/>
                    </a:lnTo>
                    <a:lnTo>
                      <a:pt x="12674" y="840"/>
                    </a:lnTo>
                    <a:lnTo>
                      <a:pt x="12555" y="840"/>
                    </a:lnTo>
                    <a:lnTo>
                      <a:pt x="12364" y="876"/>
                    </a:lnTo>
                    <a:lnTo>
                      <a:pt x="12266" y="825"/>
                    </a:lnTo>
                    <a:lnTo>
                      <a:pt x="12129" y="723"/>
                    </a:lnTo>
                    <a:lnTo>
                      <a:pt x="11999" y="650"/>
                    </a:lnTo>
                    <a:lnTo>
                      <a:pt x="11913" y="614"/>
                    </a:lnTo>
                    <a:lnTo>
                      <a:pt x="11760" y="572"/>
                    </a:lnTo>
                    <a:lnTo>
                      <a:pt x="11642" y="550"/>
                    </a:lnTo>
                    <a:lnTo>
                      <a:pt x="11514" y="550"/>
                    </a:lnTo>
                    <a:lnTo>
                      <a:pt x="11415" y="558"/>
                    </a:lnTo>
                    <a:lnTo>
                      <a:pt x="11319" y="601"/>
                    </a:lnTo>
                    <a:lnTo>
                      <a:pt x="11143" y="637"/>
                    </a:lnTo>
                    <a:lnTo>
                      <a:pt x="11018" y="616"/>
                    </a:lnTo>
                    <a:lnTo>
                      <a:pt x="10847" y="514"/>
                    </a:lnTo>
                    <a:lnTo>
                      <a:pt x="10762" y="449"/>
                    </a:lnTo>
                    <a:lnTo>
                      <a:pt x="10681" y="458"/>
                    </a:lnTo>
                    <a:lnTo>
                      <a:pt x="10573" y="509"/>
                    </a:lnTo>
                    <a:lnTo>
                      <a:pt x="10499" y="546"/>
                    </a:lnTo>
                    <a:lnTo>
                      <a:pt x="10376" y="524"/>
                    </a:lnTo>
                    <a:lnTo>
                      <a:pt x="10291" y="502"/>
                    </a:lnTo>
                    <a:lnTo>
                      <a:pt x="10121" y="517"/>
                    </a:lnTo>
                    <a:lnTo>
                      <a:pt x="9918" y="575"/>
                    </a:lnTo>
                    <a:lnTo>
                      <a:pt x="9714" y="655"/>
                    </a:lnTo>
                    <a:lnTo>
                      <a:pt x="9448" y="747"/>
                    </a:lnTo>
                    <a:lnTo>
                      <a:pt x="9329" y="769"/>
                    </a:lnTo>
                    <a:lnTo>
                      <a:pt x="8951" y="819"/>
                    </a:lnTo>
                    <a:lnTo>
                      <a:pt x="8616" y="776"/>
                    </a:lnTo>
                    <a:lnTo>
                      <a:pt x="8127" y="613"/>
                    </a:lnTo>
                    <a:lnTo>
                      <a:pt x="7941" y="509"/>
                    </a:lnTo>
                    <a:lnTo>
                      <a:pt x="7648" y="483"/>
                    </a:lnTo>
                    <a:lnTo>
                      <a:pt x="7075" y="407"/>
                    </a:lnTo>
                    <a:lnTo>
                      <a:pt x="6936" y="356"/>
                    </a:lnTo>
                    <a:lnTo>
                      <a:pt x="6817" y="290"/>
                    </a:lnTo>
                    <a:lnTo>
                      <a:pt x="6682" y="254"/>
                    </a:lnTo>
                    <a:lnTo>
                      <a:pt x="6466" y="217"/>
                    </a:lnTo>
                    <a:lnTo>
                      <a:pt x="6284" y="195"/>
                    </a:lnTo>
                    <a:lnTo>
                      <a:pt x="6126" y="188"/>
                    </a:lnTo>
                    <a:lnTo>
                      <a:pt x="5969" y="188"/>
                    </a:lnTo>
                    <a:lnTo>
                      <a:pt x="5690" y="225"/>
                    </a:lnTo>
                    <a:lnTo>
                      <a:pt x="5320" y="268"/>
                    </a:lnTo>
                    <a:lnTo>
                      <a:pt x="5074" y="361"/>
                    </a:lnTo>
                    <a:lnTo>
                      <a:pt x="4688" y="433"/>
                    </a:lnTo>
                    <a:lnTo>
                      <a:pt x="4586" y="477"/>
                    </a:lnTo>
                    <a:lnTo>
                      <a:pt x="4348" y="572"/>
                    </a:lnTo>
                    <a:lnTo>
                      <a:pt x="4054" y="701"/>
                    </a:lnTo>
                    <a:lnTo>
                      <a:pt x="3823" y="793"/>
                    </a:lnTo>
                    <a:lnTo>
                      <a:pt x="3588" y="866"/>
                    </a:lnTo>
                    <a:lnTo>
                      <a:pt x="3471" y="86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" name="îṧ1ïďè">
                <a:extLst>
                  <a:ext uri="{FF2B5EF4-FFF2-40B4-BE49-F238E27FC236}">
                    <a16:creationId xmlns:a16="http://schemas.microsoft.com/office/drawing/2014/main" id="{6250F99D-191C-4174-BFD7-0AF6F21302B2}"/>
                  </a:ext>
                </a:extLst>
              </p:cNvPr>
              <p:cNvSpPr/>
              <p:nvPr/>
            </p:nvSpPr>
            <p:spPr>
              <a:xfrm>
                <a:off x="2648343" y="1925919"/>
                <a:ext cx="426362" cy="153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34" y="1167"/>
                    </a:moveTo>
                    <a:lnTo>
                      <a:pt x="4811" y="2252"/>
                    </a:lnTo>
                    <a:lnTo>
                      <a:pt x="2967" y="4498"/>
                    </a:lnTo>
                    <a:lnTo>
                      <a:pt x="1963" y="5618"/>
                    </a:lnTo>
                    <a:lnTo>
                      <a:pt x="576" y="7014"/>
                    </a:lnTo>
                    <a:lnTo>
                      <a:pt x="80" y="8227"/>
                    </a:lnTo>
                    <a:lnTo>
                      <a:pt x="0" y="9312"/>
                    </a:lnTo>
                    <a:lnTo>
                      <a:pt x="451" y="10588"/>
                    </a:lnTo>
                    <a:lnTo>
                      <a:pt x="1016" y="11735"/>
                    </a:lnTo>
                    <a:cubicBezTo>
                      <a:pt x="1189" y="11851"/>
                      <a:pt x="1367" y="11914"/>
                      <a:pt x="1545" y="11921"/>
                    </a:cubicBezTo>
                    <a:cubicBezTo>
                      <a:pt x="2101" y="11944"/>
                      <a:pt x="2642" y="11441"/>
                      <a:pt x="3079" y="10495"/>
                    </a:cubicBezTo>
                    <a:lnTo>
                      <a:pt x="3970" y="9406"/>
                    </a:lnTo>
                    <a:lnTo>
                      <a:pt x="5427" y="8286"/>
                    </a:lnTo>
                    <a:lnTo>
                      <a:pt x="6330" y="8286"/>
                    </a:lnTo>
                    <a:lnTo>
                      <a:pt x="7392" y="10183"/>
                    </a:lnTo>
                    <a:lnTo>
                      <a:pt x="7965" y="10836"/>
                    </a:lnTo>
                    <a:lnTo>
                      <a:pt x="7774" y="11797"/>
                    </a:lnTo>
                    <a:lnTo>
                      <a:pt x="7111" y="12073"/>
                    </a:lnTo>
                    <a:cubicBezTo>
                      <a:pt x="6813" y="12042"/>
                      <a:pt x="6516" y="12011"/>
                      <a:pt x="6219" y="11980"/>
                    </a:cubicBezTo>
                    <a:cubicBezTo>
                      <a:pt x="5914" y="11948"/>
                      <a:pt x="5609" y="11917"/>
                      <a:pt x="5304" y="11886"/>
                    </a:cubicBezTo>
                    <a:lnTo>
                      <a:pt x="5201" y="13473"/>
                    </a:lnTo>
                    <a:lnTo>
                      <a:pt x="6409" y="14126"/>
                    </a:lnTo>
                    <a:cubicBezTo>
                      <a:pt x="6963" y="14051"/>
                      <a:pt x="7516" y="13958"/>
                      <a:pt x="8069" y="13846"/>
                    </a:cubicBezTo>
                    <a:cubicBezTo>
                      <a:pt x="8714" y="13716"/>
                      <a:pt x="9358" y="13560"/>
                      <a:pt x="10001" y="13380"/>
                    </a:cubicBezTo>
                    <a:lnTo>
                      <a:pt x="10642" y="15239"/>
                    </a:lnTo>
                    <a:lnTo>
                      <a:pt x="9896" y="15981"/>
                    </a:lnTo>
                    <a:cubicBezTo>
                      <a:pt x="9546" y="16191"/>
                      <a:pt x="9192" y="16347"/>
                      <a:pt x="8836" y="16448"/>
                    </a:cubicBezTo>
                    <a:cubicBezTo>
                      <a:pt x="7951" y="16697"/>
                      <a:pt x="7059" y="16604"/>
                      <a:pt x="6183" y="16172"/>
                    </a:cubicBezTo>
                    <a:lnTo>
                      <a:pt x="4831" y="16172"/>
                    </a:lnTo>
                    <a:lnTo>
                      <a:pt x="4764" y="17467"/>
                    </a:lnTo>
                    <a:lnTo>
                      <a:pt x="5860" y="18555"/>
                    </a:lnTo>
                    <a:lnTo>
                      <a:pt x="7450" y="19951"/>
                    </a:lnTo>
                    <a:lnTo>
                      <a:pt x="9207" y="21320"/>
                    </a:lnTo>
                    <a:lnTo>
                      <a:pt x="10369" y="21600"/>
                    </a:lnTo>
                    <a:lnTo>
                      <a:pt x="11950" y="21507"/>
                    </a:lnTo>
                    <a:lnTo>
                      <a:pt x="13656" y="20231"/>
                    </a:lnTo>
                    <a:cubicBezTo>
                      <a:pt x="13887" y="19682"/>
                      <a:pt x="14168" y="19316"/>
                      <a:pt x="14469" y="19174"/>
                    </a:cubicBezTo>
                    <a:cubicBezTo>
                      <a:pt x="14818" y="19009"/>
                      <a:pt x="15172" y="19150"/>
                      <a:pt x="15519" y="19329"/>
                    </a:cubicBezTo>
                    <a:cubicBezTo>
                      <a:pt x="15975" y="19564"/>
                      <a:pt x="16427" y="19863"/>
                      <a:pt x="16872" y="20224"/>
                    </a:cubicBezTo>
                    <a:lnTo>
                      <a:pt x="18689" y="19850"/>
                    </a:lnTo>
                    <a:lnTo>
                      <a:pt x="20146" y="18544"/>
                    </a:lnTo>
                    <a:lnTo>
                      <a:pt x="21195" y="17237"/>
                    </a:lnTo>
                    <a:lnTo>
                      <a:pt x="21600" y="15873"/>
                    </a:lnTo>
                    <a:lnTo>
                      <a:pt x="21374" y="15130"/>
                    </a:lnTo>
                    <a:cubicBezTo>
                      <a:pt x="21049" y="15131"/>
                      <a:pt x="20734" y="14814"/>
                      <a:pt x="20486" y="14235"/>
                    </a:cubicBezTo>
                    <a:cubicBezTo>
                      <a:pt x="20325" y="13859"/>
                      <a:pt x="20198" y="13383"/>
                      <a:pt x="20115" y="12847"/>
                    </a:cubicBezTo>
                    <a:cubicBezTo>
                      <a:pt x="20094" y="12509"/>
                      <a:pt x="20094" y="12163"/>
                      <a:pt x="20115" y="11824"/>
                    </a:cubicBezTo>
                    <a:cubicBezTo>
                      <a:pt x="20168" y="10953"/>
                      <a:pt x="20353" y="10185"/>
                      <a:pt x="20623" y="9709"/>
                    </a:cubicBezTo>
                    <a:lnTo>
                      <a:pt x="21199" y="6443"/>
                    </a:lnTo>
                    <a:lnTo>
                      <a:pt x="21301" y="5513"/>
                    </a:lnTo>
                    <a:cubicBezTo>
                      <a:pt x="21336" y="5080"/>
                      <a:pt x="21268" y="4633"/>
                      <a:pt x="21131" y="4397"/>
                    </a:cubicBezTo>
                    <a:cubicBezTo>
                      <a:pt x="20903" y="4004"/>
                      <a:pt x="20627" y="4349"/>
                      <a:pt x="20376" y="4646"/>
                    </a:cubicBezTo>
                    <a:cubicBezTo>
                      <a:pt x="20058" y="5024"/>
                      <a:pt x="19716" y="5284"/>
                      <a:pt x="19439" y="5860"/>
                    </a:cubicBezTo>
                    <a:cubicBezTo>
                      <a:pt x="19169" y="6418"/>
                      <a:pt x="18986" y="7219"/>
                      <a:pt x="18761" y="7909"/>
                    </a:cubicBezTo>
                    <a:cubicBezTo>
                      <a:pt x="18530" y="8617"/>
                      <a:pt x="18255" y="9207"/>
                      <a:pt x="17949" y="9651"/>
                    </a:cubicBezTo>
                    <a:lnTo>
                      <a:pt x="17192" y="8997"/>
                    </a:lnTo>
                    <a:cubicBezTo>
                      <a:pt x="17245" y="8451"/>
                      <a:pt x="17264" y="7885"/>
                      <a:pt x="17249" y="7321"/>
                    </a:cubicBezTo>
                    <a:cubicBezTo>
                      <a:pt x="17234" y="6788"/>
                      <a:pt x="17188" y="6264"/>
                      <a:pt x="17113" y="5770"/>
                    </a:cubicBezTo>
                    <a:lnTo>
                      <a:pt x="16235" y="5863"/>
                    </a:lnTo>
                    <a:lnTo>
                      <a:pt x="15637" y="7539"/>
                    </a:lnTo>
                    <a:lnTo>
                      <a:pt x="14936" y="7349"/>
                    </a:lnTo>
                    <a:lnTo>
                      <a:pt x="14394" y="6820"/>
                    </a:lnTo>
                    <a:lnTo>
                      <a:pt x="13160" y="5925"/>
                    </a:lnTo>
                    <a:lnTo>
                      <a:pt x="12891" y="4996"/>
                    </a:lnTo>
                    <a:lnTo>
                      <a:pt x="12371" y="3658"/>
                    </a:lnTo>
                    <a:lnTo>
                      <a:pt x="11460" y="2356"/>
                    </a:lnTo>
                    <a:lnTo>
                      <a:pt x="10150" y="1298"/>
                    </a:lnTo>
                    <a:lnTo>
                      <a:pt x="9103" y="649"/>
                    </a:lnTo>
                    <a:lnTo>
                      <a:pt x="8371" y="2"/>
                    </a:lnTo>
                    <a:lnTo>
                      <a:pt x="7461" y="0"/>
                    </a:lnTo>
                    <a:lnTo>
                      <a:pt x="6933" y="376"/>
                    </a:lnTo>
                    <a:lnTo>
                      <a:pt x="5634" y="1167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" name="ïšļíḓe">
                <a:extLst>
                  <a:ext uri="{FF2B5EF4-FFF2-40B4-BE49-F238E27FC236}">
                    <a16:creationId xmlns:a16="http://schemas.microsoft.com/office/drawing/2014/main" id="{99DE97E9-D80C-49A1-881C-A60907E74488}"/>
                  </a:ext>
                </a:extLst>
              </p:cNvPr>
              <p:cNvSpPr/>
              <p:nvPr/>
            </p:nvSpPr>
            <p:spPr>
              <a:xfrm>
                <a:off x="3108411" y="2050206"/>
                <a:ext cx="73914" cy="36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0" y="2473"/>
                    </a:moveTo>
                    <a:lnTo>
                      <a:pt x="5361" y="4164"/>
                    </a:lnTo>
                    <a:lnTo>
                      <a:pt x="2017" y="7047"/>
                    </a:lnTo>
                    <a:lnTo>
                      <a:pt x="0" y="10954"/>
                    </a:lnTo>
                    <a:lnTo>
                      <a:pt x="2552" y="17693"/>
                    </a:lnTo>
                    <a:lnTo>
                      <a:pt x="5850" y="21600"/>
                    </a:lnTo>
                    <a:cubicBezTo>
                      <a:pt x="7389" y="21202"/>
                      <a:pt x="8897" y="20415"/>
                      <a:pt x="10337" y="19256"/>
                    </a:cubicBezTo>
                    <a:cubicBezTo>
                      <a:pt x="12339" y="17645"/>
                      <a:pt x="14178" y="15341"/>
                      <a:pt x="16135" y="13527"/>
                    </a:cubicBezTo>
                    <a:cubicBezTo>
                      <a:pt x="17883" y="11907"/>
                      <a:pt x="19716" y="10684"/>
                      <a:pt x="21600" y="9880"/>
                    </a:cubicBezTo>
                    <a:lnTo>
                      <a:pt x="21014" y="4151"/>
                    </a:lnTo>
                    <a:lnTo>
                      <a:pt x="17112" y="2719"/>
                    </a:lnTo>
                    <a:lnTo>
                      <a:pt x="14661" y="0"/>
                    </a:lnTo>
                    <a:lnTo>
                      <a:pt x="10670" y="247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ïśḻîḍe">
                <a:extLst>
                  <a:ext uri="{FF2B5EF4-FFF2-40B4-BE49-F238E27FC236}">
                    <a16:creationId xmlns:a16="http://schemas.microsoft.com/office/drawing/2014/main" id="{D5F3E776-FC77-48B0-A996-DF4C5C23200C}"/>
                  </a:ext>
                </a:extLst>
              </p:cNvPr>
              <p:cNvSpPr/>
              <p:nvPr/>
            </p:nvSpPr>
            <p:spPr>
              <a:xfrm>
                <a:off x="3135777" y="1935501"/>
                <a:ext cx="132196" cy="67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55" y="8070"/>
                    </a:moveTo>
                    <a:lnTo>
                      <a:pt x="7801" y="11552"/>
                    </a:lnTo>
                    <a:lnTo>
                      <a:pt x="5516" y="10656"/>
                    </a:lnTo>
                    <a:lnTo>
                      <a:pt x="2915" y="8883"/>
                    </a:lnTo>
                    <a:lnTo>
                      <a:pt x="484" y="9938"/>
                    </a:lnTo>
                    <a:lnTo>
                      <a:pt x="0" y="12339"/>
                    </a:lnTo>
                    <a:lnTo>
                      <a:pt x="2322" y="13819"/>
                    </a:lnTo>
                    <a:lnTo>
                      <a:pt x="4989" y="16372"/>
                    </a:lnTo>
                    <a:lnTo>
                      <a:pt x="6259" y="21600"/>
                    </a:lnTo>
                    <a:lnTo>
                      <a:pt x="8764" y="21166"/>
                    </a:lnTo>
                    <a:lnTo>
                      <a:pt x="11419" y="18835"/>
                    </a:lnTo>
                    <a:lnTo>
                      <a:pt x="13595" y="17559"/>
                    </a:lnTo>
                    <a:lnTo>
                      <a:pt x="16209" y="16717"/>
                    </a:lnTo>
                    <a:lnTo>
                      <a:pt x="18103" y="12039"/>
                    </a:lnTo>
                    <a:lnTo>
                      <a:pt x="18868" y="8289"/>
                    </a:lnTo>
                    <a:lnTo>
                      <a:pt x="21600" y="2573"/>
                    </a:lnTo>
                    <a:lnTo>
                      <a:pt x="21345" y="797"/>
                    </a:lnTo>
                    <a:lnTo>
                      <a:pt x="19965" y="0"/>
                    </a:lnTo>
                    <a:lnTo>
                      <a:pt x="18121" y="1761"/>
                    </a:lnTo>
                    <a:lnTo>
                      <a:pt x="15430" y="3083"/>
                    </a:lnTo>
                    <a:cubicBezTo>
                      <a:pt x="14909" y="2790"/>
                      <a:pt x="14357" y="2790"/>
                      <a:pt x="13836" y="3083"/>
                    </a:cubicBezTo>
                    <a:cubicBezTo>
                      <a:pt x="13246" y="3416"/>
                      <a:pt x="12725" y="4109"/>
                      <a:pt x="12352" y="5060"/>
                    </a:cubicBezTo>
                    <a:lnTo>
                      <a:pt x="9855" y="807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" name="ïṩliḑê">
                <a:extLst>
                  <a:ext uri="{FF2B5EF4-FFF2-40B4-BE49-F238E27FC236}">
                    <a16:creationId xmlns:a16="http://schemas.microsoft.com/office/drawing/2014/main" id="{B6071687-1CA0-417F-8811-DD94C0EA06DA}"/>
                  </a:ext>
                </a:extLst>
              </p:cNvPr>
              <p:cNvSpPr/>
              <p:nvPr/>
            </p:nvSpPr>
            <p:spPr>
              <a:xfrm>
                <a:off x="3277976" y="1935091"/>
                <a:ext cx="102836" cy="44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83" y="0"/>
                    </a:moveTo>
                    <a:lnTo>
                      <a:pt x="11928" y="3126"/>
                    </a:lnTo>
                    <a:lnTo>
                      <a:pt x="8108" y="3244"/>
                    </a:lnTo>
                    <a:lnTo>
                      <a:pt x="5428" y="5147"/>
                    </a:lnTo>
                    <a:lnTo>
                      <a:pt x="1745" y="9615"/>
                    </a:lnTo>
                    <a:lnTo>
                      <a:pt x="0" y="15547"/>
                    </a:lnTo>
                    <a:lnTo>
                      <a:pt x="588" y="20642"/>
                    </a:lnTo>
                    <a:lnTo>
                      <a:pt x="3255" y="21600"/>
                    </a:lnTo>
                    <a:lnTo>
                      <a:pt x="5550" y="17130"/>
                    </a:lnTo>
                    <a:lnTo>
                      <a:pt x="11731" y="15960"/>
                    </a:lnTo>
                    <a:lnTo>
                      <a:pt x="16226" y="17237"/>
                    </a:lnTo>
                    <a:lnTo>
                      <a:pt x="19914" y="14058"/>
                    </a:lnTo>
                    <a:lnTo>
                      <a:pt x="21459" y="10547"/>
                    </a:lnTo>
                    <a:lnTo>
                      <a:pt x="21600" y="3750"/>
                    </a:lnTo>
                    <a:lnTo>
                      <a:pt x="20248" y="1848"/>
                    </a:lnTo>
                    <a:lnTo>
                      <a:pt x="16283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iş1iḍê">
                <a:extLst>
                  <a:ext uri="{FF2B5EF4-FFF2-40B4-BE49-F238E27FC236}">
                    <a16:creationId xmlns:a16="http://schemas.microsoft.com/office/drawing/2014/main" id="{067E7D5B-AFAC-498A-8C94-42D878EB7453}"/>
                  </a:ext>
                </a:extLst>
              </p:cNvPr>
              <p:cNvSpPr/>
              <p:nvPr/>
            </p:nvSpPr>
            <p:spPr>
              <a:xfrm>
                <a:off x="3417880" y="1877367"/>
                <a:ext cx="253528" cy="58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838" y="93"/>
                    </a:moveTo>
                    <a:lnTo>
                      <a:pt x="2736" y="1503"/>
                    </a:lnTo>
                    <a:lnTo>
                      <a:pt x="1623" y="3591"/>
                    </a:lnTo>
                    <a:lnTo>
                      <a:pt x="622" y="6051"/>
                    </a:lnTo>
                    <a:lnTo>
                      <a:pt x="0" y="11309"/>
                    </a:lnTo>
                    <a:cubicBezTo>
                      <a:pt x="23" y="12625"/>
                      <a:pt x="147" y="13870"/>
                      <a:pt x="350" y="14850"/>
                    </a:cubicBezTo>
                    <a:cubicBezTo>
                      <a:pt x="1005" y="17999"/>
                      <a:pt x="2162" y="17761"/>
                      <a:pt x="2744" y="14356"/>
                    </a:cubicBezTo>
                    <a:lnTo>
                      <a:pt x="5745" y="14109"/>
                    </a:lnTo>
                    <a:lnTo>
                      <a:pt x="6941" y="15344"/>
                    </a:lnTo>
                    <a:lnTo>
                      <a:pt x="7732" y="17545"/>
                    </a:lnTo>
                    <a:lnTo>
                      <a:pt x="11998" y="18080"/>
                    </a:lnTo>
                    <a:lnTo>
                      <a:pt x="14484" y="17092"/>
                    </a:lnTo>
                    <a:lnTo>
                      <a:pt x="15087" y="21600"/>
                    </a:lnTo>
                    <a:lnTo>
                      <a:pt x="16550" y="21600"/>
                    </a:lnTo>
                    <a:lnTo>
                      <a:pt x="17231" y="19140"/>
                    </a:lnTo>
                    <a:lnTo>
                      <a:pt x="18865" y="15518"/>
                    </a:lnTo>
                    <a:lnTo>
                      <a:pt x="20308" y="14036"/>
                    </a:lnTo>
                    <a:lnTo>
                      <a:pt x="21600" y="11412"/>
                    </a:lnTo>
                    <a:cubicBezTo>
                      <a:pt x="21334" y="10787"/>
                      <a:pt x="21058" y="10251"/>
                      <a:pt x="20774" y="9806"/>
                    </a:cubicBezTo>
                    <a:cubicBezTo>
                      <a:pt x="20288" y="9047"/>
                      <a:pt x="19783" y="8563"/>
                      <a:pt x="19275" y="8160"/>
                    </a:cubicBezTo>
                    <a:cubicBezTo>
                      <a:pt x="18598" y="7622"/>
                      <a:pt x="17913" y="7228"/>
                      <a:pt x="17224" y="7172"/>
                    </a:cubicBezTo>
                    <a:cubicBezTo>
                      <a:pt x="16485" y="7113"/>
                      <a:pt x="15746" y="7444"/>
                      <a:pt x="15026" y="8160"/>
                    </a:cubicBezTo>
                    <a:lnTo>
                      <a:pt x="12369" y="8407"/>
                    </a:lnTo>
                    <a:lnTo>
                      <a:pt x="10911" y="9394"/>
                    </a:lnTo>
                    <a:lnTo>
                      <a:pt x="8883" y="10619"/>
                    </a:lnTo>
                    <a:lnTo>
                      <a:pt x="7915" y="8232"/>
                    </a:lnTo>
                    <a:lnTo>
                      <a:pt x="5806" y="3786"/>
                    </a:lnTo>
                    <a:lnTo>
                      <a:pt x="5241" y="0"/>
                    </a:lnTo>
                    <a:lnTo>
                      <a:pt x="3838" y="9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ïŝḷiḍè">
                <a:extLst>
                  <a:ext uri="{FF2B5EF4-FFF2-40B4-BE49-F238E27FC236}">
                    <a16:creationId xmlns:a16="http://schemas.microsoft.com/office/drawing/2014/main" id="{15003FF9-2D91-46EF-B279-09FA2559D65D}"/>
                  </a:ext>
                </a:extLst>
              </p:cNvPr>
              <p:cNvSpPr/>
              <p:nvPr/>
            </p:nvSpPr>
            <p:spPr>
              <a:xfrm>
                <a:off x="3536806" y="1727547"/>
                <a:ext cx="580878" cy="164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61" y="13378"/>
                    </a:moveTo>
                    <a:lnTo>
                      <a:pt x="5088" y="13526"/>
                    </a:lnTo>
                    <a:lnTo>
                      <a:pt x="4669" y="12962"/>
                    </a:lnTo>
                    <a:lnTo>
                      <a:pt x="4219" y="12959"/>
                    </a:lnTo>
                    <a:lnTo>
                      <a:pt x="3753" y="12614"/>
                    </a:lnTo>
                    <a:lnTo>
                      <a:pt x="3243" y="12700"/>
                    </a:lnTo>
                    <a:lnTo>
                      <a:pt x="3001" y="13654"/>
                    </a:lnTo>
                    <a:lnTo>
                      <a:pt x="3447" y="14348"/>
                    </a:lnTo>
                    <a:lnTo>
                      <a:pt x="4117" y="13825"/>
                    </a:lnTo>
                    <a:lnTo>
                      <a:pt x="4612" y="14954"/>
                    </a:lnTo>
                    <a:lnTo>
                      <a:pt x="4247" y="16144"/>
                    </a:lnTo>
                    <a:lnTo>
                      <a:pt x="3401" y="16493"/>
                    </a:lnTo>
                    <a:lnTo>
                      <a:pt x="3037" y="17070"/>
                    </a:lnTo>
                    <a:lnTo>
                      <a:pt x="2338" y="17502"/>
                    </a:lnTo>
                    <a:lnTo>
                      <a:pt x="1089" y="17154"/>
                    </a:lnTo>
                    <a:lnTo>
                      <a:pt x="368" y="16144"/>
                    </a:lnTo>
                    <a:lnTo>
                      <a:pt x="0" y="16754"/>
                    </a:lnTo>
                    <a:lnTo>
                      <a:pt x="473" y="17680"/>
                    </a:lnTo>
                    <a:lnTo>
                      <a:pt x="1410" y="19248"/>
                    </a:lnTo>
                    <a:cubicBezTo>
                      <a:pt x="1564" y="19437"/>
                      <a:pt x="1722" y="19583"/>
                      <a:pt x="1882" y="19684"/>
                    </a:cubicBezTo>
                    <a:cubicBezTo>
                      <a:pt x="2315" y="19954"/>
                      <a:pt x="2758" y="19895"/>
                      <a:pt x="3184" y="19509"/>
                    </a:cubicBezTo>
                    <a:lnTo>
                      <a:pt x="4003" y="18899"/>
                    </a:lnTo>
                    <a:lnTo>
                      <a:pt x="4865" y="19684"/>
                    </a:lnTo>
                    <a:lnTo>
                      <a:pt x="5810" y="21600"/>
                    </a:lnTo>
                    <a:lnTo>
                      <a:pt x="6299" y="20087"/>
                    </a:lnTo>
                    <a:cubicBezTo>
                      <a:pt x="6564" y="19546"/>
                      <a:pt x="6838" y="19061"/>
                      <a:pt x="7119" y="18634"/>
                    </a:cubicBezTo>
                    <a:cubicBezTo>
                      <a:pt x="7498" y="18061"/>
                      <a:pt x="7889" y="17595"/>
                      <a:pt x="8288" y="17241"/>
                    </a:cubicBezTo>
                    <a:lnTo>
                      <a:pt x="8943" y="16573"/>
                    </a:lnTo>
                    <a:cubicBezTo>
                      <a:pt x="9325" y="16367"/>
                      <a:pt x="9696" y="15967"/>
                      <a:pt x="10045" y="15386"/>
                    </a:cubicBezTo>
                    <a:cubicBezTo>
                      <a:pt x="10339" y="14896"/>
                      <a:pt x="10614" y="14282"/>
                      <a:pt x="10865" y="13557"/>
                    </a:cubicBezTo>
                    <a:lnTo>
                      <a:pt x="11910" y="11553"/>
                    </a:lnTo>
                    <a:lnTo>
                      <a:pt x="12755" y="10329"/>
                    </a:lnTo>
                    <a:lnTo>
                      <a:pt x="14123" y="9460"/>
                    </a:lnTo>
                    <a:lnTo>
                      <a:pt x="15016" y="8853"/>
                    </a:lnTo>
                    <a:lnTo>
                      <a:pt x="16306" y="7600"/>
                    </a:lnTo>
                    <a:lnTo>
                      <a:pt x="17582" y="6587"/>
                    </a:lnTo>
                    <a:lnTo>
                      <a:pt x="19014" y="5139"/>
                    </a:lnTo>
                    <a:lnTo>
                      <a:pt x="20556" y="3047"/>
                    </a:lnTo>
                    <a:lnTo>
                      <a:pt x="21202" y="1453"/>
                    </a:lnTo>
                    <a:lnTo>
                      <a:pt x="21600" y="174"/>
                    </a:lnTo>
                    <a:lnTo>
                      <a:pt x="21294" y="0"/>
                    </a:lnTo>
                    <a:lnTo>
                      <a:pt x="20633" y="10"/>
                    </a:lnTo>
                    <a:lnTo>
                      <a:pt x="19151" y="1139"/>
                    </a:lnTo>
                    <a:cubicBezTo>
                      <a:pt x="18849" y="1367"/>
                      <a:pt x="18545" y="1570"/>
                      <a:pt x="18239" y="1749"/>
                    </a:cubicBezTo>
                    <a:cubicBezTo>
                      <a:pt x="17545" y="2156"/>
                      <a:pt x="16846" y="2436"/>
                      <a:pt x="16143" y="2588"/>
                    </a:cubicBezTo>
                    <a:lnTo>
                      <a:pt x="14478" y="2326"/>
                    </a:lnTo>
                    <a:lnTo>
                      <a:pt x="13302" y="2239"/>
                    </a:lnTo>
                    <a:lnTo>
                      <a:pt x="12681" y="2239"/>
                    </a:lnTo>
                    <a:lnTo>
                      <a:pt x="11912" y="2497"/>
                    </a:lnTo>
                    <a:lnTo>
                      <a:pt x="10970" y="2932"/>
                    </a:lnTo>
                    <a:cubicBezTo>
                      <a:pt x="10552" y="3620"/>
                      <a:pt x="10097" y="3995"/>
                      <a:pt x="9635" y="4036"/>
                    </a:cubicBezTo>
                    <a:cubicBezTo>
                      <a:pt x="9179" y="4076"/>
                      <a:pt x="8728" y="3788"/>
                      <a:pt x="8276" y="3600"/>
                    </a:cubicBezTo>
                    <a:cubicBezTo>
                      <a:pt x="7888" y="3439"/>
                      <a:pt x="7498" y="3352"/>
                      <a:pt x="7108" y="3339"/>
                    </a:cubicBezTo>
                    <a:lnTo>
                      <a:pt x="6305" y="3339"/>
                    </a:lnTo>
                    <a:lnTo>
                      <a:pt x="5909" y="3945"/>
                    </a:lnTo>
                    <a:lnTo>
                      <a:pt x="6356" y="4864"/>
                    </a:lnTo>
                    <a:lnTo>
                      <a:pt x="6967" y="5096"/>
                    </a:lnTo>
                    <a:cubicBezTo>
                      <a:pt x="7229" y="5258"/>
                      <a:pt x="7491" y="5403"/>
                      <a:pt x="7755" y="5531"/>
                    </a:cubicBezTo>
                    <a:cubicBezTo>
                      <a:pt x="8151" y="5725"/>
                      <a:pt x="8549" y="5880"/>
                      <a:pt x="8948" y="5996"/>
                    </a:cubicBezTo>
                    <a:cubicBezTo>
                      <a:pt x="9130" y="6050"/>
                      <a:pt x="9312" y="6050"/>
                      <a:pt x="9493" y="5996"/>
                    </a:cubicBezTo>
                    <a:cubicBezTo>
                      <a:pt x="9721" y="5928"/>
                      <a:pt x="9946" y="5776"/>
                      <a:pt x="10171" y="5648"/>
                    </a:cubicBezTo>
                    <a:cubicBezTo>
                      <a:pt x="10400" y="5517"/>
                      <a:pt x="10629" y="5411"/>
                      <a:pt x="10859" y="5328"/>
                    </a:cubicBezTo>
                    <a:lnTo>
                      <a:pt x="11646" y="6374"/>
                    </a:lnTo>
                    <a:lnTo>
                      <a:pt x="11398" y="7992"/>
                    </a:lnTo>
                    <a:lnTo>
                      <a:pt x="10289" y="8686"/>
                    </a:lnTo>
                    <a:cubicBezTo>
                      <a:pt x="9973" y="8994"/>
                      <a:pt x="9649" y="9198"/>
                      <a:pt x="9321" y="9296"/>
                    </a:cubicBezTo>
                    <a:cubicBezTo>
                      <a:pt x="8943" y="9409"/>
                      <a:pt x="8562" y="9380"/>
                      <a:pt x="8186" y="9209"/>
                    </a:cubicBezTo>
                    <a:lnTo>
                      <a:pt x="7166" y="9034"/>
                    </a:lnTo>
                    <a:cubicBezTo>
                      <a:pt x="6949" y="8622"/>
                      <a:pt x="6715" y="8329"/>
                      <a:pt x="6473" y="8167"/>
                    </a:cubicBezTo>
                    <a:cubicBezTo>
                      <a:pt x="6175" y="7967"/>
                      <a:pt x="5868" y="7967"/>
                      <a:pt x="5570" y="8167"/>
                    </a:cubicBezTo>
                    <a:lnTo>
                      <a:pt x="4985" y="8744"/>
                    </a:lnTo>
                    <a:lnTo>
                      <a:pt x="5399" y="10189"/>
                    </a:lnTo>
                    <a:lnTo>
                      <a:pt x="5614" y="11056"/>
                    </a:lnTo>
                    <a:lnTo>
                      <a:pt x="5762" y="12595"/>
                    </a:lnTo>
                    <a:lnTo>
                      <a:pt x="5561" y="1337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íšļíďe">
                <a:extLst>
                  <a:ext uri="{FF2B5EF4-FFF2-40B4-BE49-F238E27FC236}">
                    <a16:creationId xmlns:a16="http://schemas.microsoft.com/office/drawing/2014/main" id="{31EDFD1E-6505-43FB-8271-F1D2DBA555EA}"/>
                  </a:ext>
                </a:extLst>
              </p:cNvPr>
              <p:cNvSpPr/>
              <p:nvPr/>
            </p:nvSpPr>
            <p:spPr>
              <a:xfrm>
                <a:off x="3886729" y="1732395"/>
                <a:ext cx="1131277" cy="579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70" y="1596"/>
                    </a:moveTo>
                    <a:lnTo>
                      <a:pt x="3927" y="2113"/>
                    </a:lnTo>
                    <a:lnTo>
                      <a:pt x="2963" y="3015"/>
                    </a:lnTo>
                    <a:lnTo>
                      <a:pt x="2197" y="3378"/>
                    </a:lnTo>
                    <a:cubicBezTo>
                      <a:pt x="1959" y="3423"/>
                      <a:pt x="1720" y="3456"/>
                      <a:pt x="1481" y="3477"/>
                    </a:cubicBezTo>
                    <a:cubicBezTo>
                      <a:pt x="1325" y="3490"/>
                      <a:pt x="1168" y="3498"/>
                      <a:pt x="1012" y="3501"/>
                    </a:cubicBezTo>
                    <a:lnTo>
                      <a:pt x="480" y="3625"/>
                    </a:lnTo>
                    <a:lnTo>
                      <a:pt x="0" y="4046"/>
                    </a:lnTo>
                    <a:lnTo>
                      <a:pt x="205" y="4266"/>
                    </a:lnTo>
                    <a:lnTo>
                      <a:pt x="192" y="4578"/>
                    </a:lnTo>
                    <a:lnTo>
                      <a:pt x="145" y="4873"/>
                    </a:lnTo>
                    <a:lnTo>
                      <a:pt x="366" y="5235"/>
                    </a:lnTo>
                    <a:cubicBezTo>
                      <a:pt x="483" y="5325"/>
                      <a:pt x="606" y="5381"/>
                      <a:pt x="731" y="5399"/>
                    </a:cubicBezTo>
                    <a:cubicBezTo>
                      <a:pt x="871" y="5420"/>
                      <a:pt x="1012" y="5394"/>
                      <a:pt x="1152" y="5399"/>
                    </a:cubicBezTo>
                    <a:cubicBezTo>
                      <a:pt x="1276" y="5404"/>
                      <a:pt x="1400" y="5432"/>
                      <a:pt x="1522" y="5399"/>
                    </a:cubicBezTo>
                    <a:cubicBezTo>
                      <a:pt x="1649" y="5365"/>
                      <a:pt x="1769" y="5267"/>
                      <a:pt x="1892" y="5202"/>
                    </a:cubicBezTo>
                    <a:cubicBezTo>
                      <a:pt x="2058" y="5116"/>
                      <a:pt x="2231" y="5090"/>
                      <a:pt x="2402" y="5128"/>
                    </a:cubicBezTo>
                    <a:lnTo>
                      <a:pt x="2767" y="5276"/>
                    </a:lnTo>
                    <a:cubicBezTo>
                      <a:pt x="2900" y="5352"/>
                      <a:pt x="3033" y="5420"/>
                      <a:pt x="3167" y="5482"/>
                    </a:cubicBezTo>
                    <a:cubicBezTo>
                      <a:pt x="3243" y="5518"/>
                      <a:pt x="3319" y="5551"/>
                      <a:pt x="3395" y="5581"/>
                    </a:cubicBezTo>
                    <a:lnTo>
                      <a:pt x="3650" y="5902"/>
                    </a:lnTo>
                    <a:lnTo>
                      <a:pt x="4020" y="6514"/>
                    </a:lnTo>
                    <a:lnTo>
                      <a:pt x="4415" y="7659"/>
                    </a:lnTo>
                    <a:lnTo>
                      <a:pt x="4440" y="8450"/>
                    </a:lnTo>
                    <a:lnTo>
                      <a:pt x="4352" y="9024"/>
                    </a:lnTo>
                    <a:lnTo>
                      <a:pt x="4531" y="9485"/>
                    </a:lnTo>
                    <a:lnTo>
                      <a:pt x="4876" y="9749"/>
                    </a:lnTo>
                    <a:lnTo>
                      <a:pt x="5054" y="10490"/>
                    </a:lnTo>
                    <a:lnTo>
                      <a:pt x="5054" y="11980"/>
                    </a:lnTo>
                    <a:lnTo>
                      <a:pt x="4876" y="12838"/>
                    </a:lnTo>
                    <a:lnTo>
                      <a:pt x="4638" y="13183"/>
                    </a:lnTo>
                    <a:lnTo>
                      <a:pt x="3903" y="13807"/>
                    </a:lnTo>
                    <a:lnTo>
                      <a:pt x="3525" y="14343"/>
                    </a:lnTo>
                    <a:lnTo>
                      <a:pt x="3368" y="15002"/>
                    </a:lnTo>
                    <a:lnTo>
                      <a:pt x="3321" y="15677"/>
                    </a:lnTo>
                    <a:cubicBezTo>
                      <a:pt x="3404" y="15780"/>
                      <a:pt x="3470" y="15925"/>
                      <a:pt x="3512" y="16096"/>
                    </a:cubicBezTo>
                    <a:cubicBezTo>
                      <a:pt x="3580" y="16367"/>
                      <a:pt x="3585" y="16682"/>
                      <a:pt x="3525" y="16960"/>
                    </a:cubicBezTo>
                    <a:lnTo>
                      <a:pt x="3385" y="17619"/>
                    </a:lnTo>
                    <a:lnTo>
                      <a:pt x="3351" y="18130"/>
                    </a:lnTo>
                    <a:lnTo>
                      <a:pt x="3444" y="18881"/>
                    </a:lnTo>
                    <a:lnTo>
                      <a:pt x="3708" y="19400"/>
                    </a:lnTo>
                    <a:lnTo>
                      <a:pt x="4236" y="20174"/>
                    </a:lnTo>
                    <a:lnTo>
                      <a:pt x="4376" y="20719"/>
                    </a:lnTo>
                    <a:lnTo>
                      <a:pt x="4670" y="21057"/>
                    </a:lnTo>
                    <a:lnTo>
                      <a:pt x="4900" y="21337"/>
                    </a:lnTo>
                    <a:lnTo>
                      <a:pt x="5157" y="21600"/>
                    </a:lnTo>
                    <a:lnTo>
                      <a:pt x="5715" y="21600"/>
                    </a:lnTo>
                    <a:lnTo>
                      <a:pt x="6033" y="21031"/>
                    </a:lnTo>
                    <a:lnTo>
                      <a:pt x="6548" y="20355"/>
                    </a:lnTo>
                    <a:lnTo>
                      <a:pt x="6705" y="19796"/>
                    </a:lnTo>
                    <a:lnTo>
                      <a:pt x="6910" y="19062"/>
                    </a:lnTo>
                    <a:lnTo>
                      <a:pt x="7139" y="18519"/>
                    </a:lnTo>
                    <a:lnTo>
                      <a:pt x="7301" y="17868"/>
                    </a:lnTo>
                    <a:lnTo>
                      <a:pt x="7390" y="17406"/>
                    </a:lnTo>
                    <a:lnTo>
                      <a:pt x="7761" y="16591"/>
                    </a:lnTo>
                    <a:cubicBezTo>
                      <a:pt x="7873" y="16404"/>
                      <a:pt x="7997" y="16246"/>
                      <a:pt x="8131" y="16121"/>
                    </a:cubicBezTo>
                    <a:cubicBezTo>
                      <a:pt x="8328" y="15937"/>
                      <a:pt x="8542" y="15828"/>
                      <a:pt x="8761" y="15801"/>
                    </a:cubicBezTo>
                    <a:lnTo>
                      <a:pt x="9305" y="15727"/>
                    </a:lnTo>
                    <a:cubicBezTo>
                      <a:pt x="9405" y="15710"/>
                      <a:pt x="9504" y="15685"/>
                      <a:pt x="9603" y="15652"/>
                    </a:cubicBezTo>
                    <a:cubicBezTo>
                      <a:pt x="9812" y="15583"/>
                      <a:pt x="10017" y="15478"/>
                      <a:pt x="10216" y="15339"/>
                    </a:cubicBezTo>
                    <a:cubicBezTo>
                      <a:pt x="10289" y="15303"/>
                      <a:pt x="10361" y="15262"/>
                      <a:pt x="10433" y="15215"/>
                    </a:cubicBezTo>
                    <a:cubicBezTo>
                      <a:pt x="10645" y="15077"/>
                      <a:pt x="10849" y="14891"/>
                      <a:pt x="11040" y="14663"/>
                    </a:cubicBezTo>
                    <a:lnTo>
                      <a:pt x="11355" y="14177"/>
                    </a:lnTo>
                    <a:lnTo>
                      <a:pt x="11891" y="13522"/>
                    </a:lnTo>
                    <a:lnTo>
                      <a:pt x="12235" y="13078"/>
                    </a:lnTo>
                    <a:lnTo>
                      <a:pt x="12847" y="13004"/>
                    </a:lnTo>
                    <a:lnTo>
                      <a:pt x="13102" y="13144"/>
                    </a:lnTo>
                    <a:lnTo>
                      <a:pt x="13519" y="13218"/>
                    </a:lnTo>
                    <a:lnTo>
                      <a:pt x="13829" y="13053"/>
                    </a:lnTo>
                    <a:lnTo>
                      <a:pt x="14271" y="12814"/>
                    </a:lnTo>
                    <a:lnTo>
                      <a:pt x="14663" y="12566"/>
                    </a:lnTo>
                    <a:lnTo>
                      <a:pt x="15084" y="12467"/>
                    </a:lnTo>
                    <a:lnTo>
                      <a:pt x="15497" y="12402"/>
                    </a:lnTo>
                    <a:lnTo>
                      <a:pt x="15854" y="12327"/>
                    </a:lnTo>
                    <a:lnTo>
                      <a:pt x="16108" y="12327"/>
                    </a:lnTo>
                    <a:lnTo>
                      <a:pt x="16138" y="11701"/>
                    </a:lnTo>
                    <a:lnTo>
                      <a:pt x="15849" y="11379"/>
                    </a:lnTo>
                    <a:cubicBezTo>
                      <a:pt x="15736" y="11393"/>
                      <a:pt x="15622" y="11407"/>
                      <a:pt x="15509" y="11420"/>
                    </a:cubicBezTo>
                    <a:cubicBezTo>
                      <a:pt x="15303" y="11445"/>
                      <a:pt x="15098" y="11470"/>
                      <a:pt x="14892" y="11494"/>
                    </a:cubicBezTo>
                    <a:lnTo>
                      <a:pt x="14740" y="11123"/>
                    </a:lnTo>
                    <a:cubicBezTo>
                      <a:pt x="14769" y="10919"/>
                      <a:pt x="14851" y="10760"/>
                      <a:pt x="14956" y="10703"/>
                    </a:cubicBezTo>
                    <a:cubicBezTo>
                      <a:pt x="15099" y="10626"/>
                      <a:pt x="15250" y="10749"/>
                      <a:pt x="15322" y="11000"/>
                    </a:cubicBezTo>
                    <a:cubicBezTo>
                      <a:pt x="15374" y="10900"/>
                      <a:pt x="15405" y="10769"/>
                      <a:pt x="15412" y="10629"/>
                    </a:cubicBezTo>
                    <a:cubicBezTo>
                      <a:pt x="15424" y="10350"/>
                      <a:pt x="15341" y="10089"/>
                      <a:pt x="15207" y="9985"/>
                    </a:cubicBezTo>
                    <a:lnTo>
                      <a:pt x="15493" y="9515"/>
                    </a:lnTo>
                    <a:cubicBezTo>
                      <a:pt x="15637" y="9640"/>
                      <a:pt x="15768" y="9813"/>
                      <a:pt x="15880" y="10027"/>
                    </a:cubicBezTo>
                    <a:cubicBezTo>
                      <a:pt x="15998" y="10251"/>
                      <a:pt x="16093" y="10517"/>
                      <a:pt x="16160" y="10810"/>
                    </a:cubicBezTo>
                    <a:lnTo>
                      <a:pt x="16658" y="11082"/>
                    </a:lnTo>
                    <a:lnTo>
                      <a:pt x="16895" y="10959"/>
                    </a:lnTo>
                    <a:lnTo>
                      <a:pt x="17018" y="10515"/>
                    </a:lnTo>
                    <a:lnTo>
                      <a:pt x="16294" y="9855"/>
                    </a:lnTo>
                    <a:lnTo>
                      <a:pt x="16103" y="9419"/>
                    </a:lnTo>
                    <a:lnTo>
                      <a:pt x="15695" y="8999"/>
                    </a:lnTo>
                    <a:lnTo>
                      <a:pt x="15487" y="8406"/>
                    </a:lnTo>
                    <a:lnTo>
                      <a:pt x="15870" y="8134"/>
                    </a:lnTo>
                    <a:lnTo>
                      <a:pt x="16533" y="8547"/>
                    </a:lnTo>
                    <a:cubicBezTo>
                      <a:pt x="16596" y="8499"/>
                      <a:pt x="16659" y="8450"/>
                      <a:pt x="16721" y="8398"/>
                    </a:cubicBezTo>
                    <a:cubicBezTo>
                      <a:pt x="16929" y="8224"/>
                      <a:pt x="17132" y="8026"/>
                      <a:pt x="17328" y="7805"/>
                    </a:cubicBezTo>
                    <a:lnTo>
                      <a:pt x="17788" y="7319"/>
                    </a:lnTo>
                    <a:lnTo>
                      <a:pt x="18210" y="6429"/>
                    </a:lnTo>
                    <a:lnTo>
                      <a:pt x="18235" y="5884"/>
                    </a:lnTo>
                    <a:cubicBezTo>
                      <a:pt x="18303" y="5655"/>
                      <a:pt x="18399" y="5463"/>
                      <a:pt x="18515" y="5325"/>
                    </a:cubicBezTo>
                    <a:cubicBezTo>
                      <a:pt x="18632" y="5186"/>
                      <a:pt x="18765" y="5106"/>
                      <a:pt x="18902" y="5094"/>
                    </a:cubicBezTo>
                    <a:lnTo>
                      <a:pt x="18902" y="4509"/>
                    </a:lnTo>
                    <a:lnTo>
                      <a:pt x="18817" y="4263"/>
                    </a:lnTo>
                    <a:lnTo>
                      <a:pt x="18746" y="3869"/>
                    </a:lnTo>
                    <a:lnTo>
                      <a:pt x="18880" y="3190"/>
                    </a:lnTo>
                    <a:lnTo>
                      <a:pt x="19186" y="2499"/>
                    </a:lnTo>
                    <a:lnTo>
                      <a:pt x="19696" y="2178"/>
                    </a:lnTo>
                    <a:lnTo>
                      <a:pt x="20121" y="2202"/>
                    </a:lnTo>
                    <a:lnTo>
                      <a:pt x="20414" y="1856"/>
                    </a:lnTo>
                    <a:lnTo>
                      <a:pt x="21001" y="1881"/>
                    </a:lnTo>
                    <a:cubicBezTo>
                      <a:pt x="21065" y="1886"/>
                      <a:pt x="21130" y="1860"/>
                      <a:pt x="21188" y="1807"/>
                    </a:cubicBezTo>
                    <a:cubicBezTo>
                      <a:pt x="21269" y="1732"/>
                      <a:pt x="21335" y="1607"/>
                      <a:pt x="21375" y="1452"/>
                    </a:cubicBezTo>
                    <a:lnTo>
                      <a:pt x="21591" y="1348"/>
                    </a:lnTo>
                    <a:lnTo>
                      <a:pt x="21600" y="1011"/>
                    </a:lnTo>
                    <a:lnTo>
                      <a:pt x="21150" y="975"/>
                    </a:lnTo>
                    <a:cubicBezTo>
                      <a:pt x="20995" y="1003"/>
                      <a:pt x="20843" y="1062"/>
                      <a:pt x="20694" y="1151"/>
                    </a:cubicBezTo>
                    <a:cubicBezTo>
                      <a:pt x="20557" y="1233"/>
                      <a:pt x="20423" y="1342"/>
                      <a:pt x="20282" y="1390"/>
                    </a:cubicBezTo>
                    <a:cubicBezTo>
                      <a:pt x="20093" y="1454"/>
                      <a:pt x="19900" y="1411"/>
                      <a:pt x="19724" y="1265"/>
                    </a:cubicBezTo>
                    <a:cubicBezTo>
                      <a:pt x="19577" y="1262"/>
                      <a:pt x="19430" y="1212"/>
                      <a:pt x="19291" y="1117"/>
                    </a:cubicBezTo>
                    <a:cubicBezTo>
                      <a:pt x="19095" y="983"/>
                      <a:pt x="18917" y="763"/>
                      <a:pt x="18772" y="474"/>
                    </a:cubicBezTo>
                    <a:lnTo>
                      <a:pt x="18083" y="0"/>
                    </a:lnTo>
                    <a:lnTo>
                      <a:pt x="16508" y="3"/>
                    </a:lnTo>
                    <a:lnTo>
                      <a:pt x="15693" y="275"/>
                    </a:lnTo>
                    <a:lnTo>
                      <a:pt x="14944" y="531"/>
                    </a:lnTo>
                    <a:lnTo>
                      <a:pt x="14463" y="291"/>
                    </a:lnTo>
                    <a:lnTo>
                      <a:pt x="13875" y="143"/>
                    </a:lnTo>
                    <a:lnTo>
                      <a:pt x="13340" y="291"/>
                    </a:lnTo>
                    <a:lnTo>
                      <a:pt x="12195" y="653"/>
                    </a:lnTo>
                    <a:lnTo>
                      <a:pt x="10633" y="1133"/>
                    </a:lnTo>
                    <a:lnTo>
                      <a:pt x="9702" y="1133"/>
                    </a:lnTo>
                    <a:lnTo>
                      <a:pt x="8978" y="1388"/>
                    </a:lnTo>
                    <a:lnTo>
                      <a:pt x="8396" y="1388"/>
                    </a:lnTo>
                    <a:lnTo>
                      <a:pt x="7809" y="1141"/>
                    </a:lnTo>
                    <a:lnTo>
                      <a:pt x="7009" y="1092"/>
                    </a:lnTo>
                    <a:lnTo>
                      <a:pt x="6559" y="1002"/>
                    </a:lnTo>
                    <a:lnTo>
                      <a:pt x="5776" y="1002"/>
                    </a:lnTo>
                    <a:lnTo>
                      <a:pt x="5285" y="1142"/>
                    </a:lnTo>
                    <a:lnTo>
                      <a:pt x="4570" y="159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îṡḷiḍê">
                <a:extLst>
                  <a:ext uri="{FF2B5EF4-FFF2-40B4-BE49-F238E27FC236}">
                    <a16:creationId xmlns:a16="http://schemas.microsoft.com/office/drawing/2014/main" id="{D1918726-54D3-45AB-95A1-DFBE20D34B66}"/>
                  </a:ext>
                </a:extLst>
              </p:cNvPr>
              <p:cNvSpPr/>
              <p:nvPr/>
            </p:nvSpPr>
            <p:spPr>
              <a:xfrm>
                <a:off x="3367308" y="1944551"/>
                <a:ext cx="465469" cy="3234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21" y="593"/>
                    </a:moveTo>
                    <a:lnTo>
                      <a:pt x="7339" y="943"/>
                    </a:lnTo>
                    <a:lnTo>
                      <a:pt x="6138" y="1776"/>
                    </a:lnTo>
                    <a:lnTo>
                      <a:pt x="5808" y="2763"/>
                    </a:lnTo>
                    <a:lnTo>
                      <a:pt x="5092" y="3323"/>
                    </a:lnTo>
                    <a:cubicBezTo>
                      <a:pt x="4981" y="3552"/>
                      <a:pt x="4794" y="3681"/>
                      <a:pt x="4600" y="3663"/>
                    </a:cubicBezTo>
                    <a:cubicBezTo>
                      <a:pt x="4347" y="3639"/>
                      <a:pt x="4136" y="3380"/>
                      <a:pt x="4082" y="3027"/>
                    </a:cubicBezTo>
                    <a:lnTo>
                      <a:pt x="4399" y="1979"/>
                    </a:lnTo>
                    <a:lnTo>
                      <a:pt x="5690" y="798"/>
                    </a:lnTo>
                    <a:lnTo>
                      <a:pt x="5100" y="0"/>
                    </a:lnTo>
                    <a:cubicBezTo>
                      <a:pt x="4899" y="133"/>
                      <a:pt x="4693" y="250"/>
                      <a:pt x="4483" y="350"/>
                    </a:cubicBezTo>
                    <a:cubicBezTo>
                      <a:pt x="4069" y="547"/>
                      <a:pt x="3640" y="676"/>
                      <a:pt x="3206" y="735"/>
                    </a:cubicBezTo>
                    <a:lnTo>
                      <a:pt x="2729" y="1223"/>
                    </a:lnTo>
                    <a:lnTo>
                      <a:pt x="1867" y="1975"/>
                    </a:lnTo>
                    <a:lnTo>
                      <a:pt x="1287" y="3024"/>
                    </a:lnTo>
                    <a:lnTo>
                      <a:pt x="765" y="3246"/>
                    </a:lnTo>
                    <a:lnTo>
                      <a:pt x="240" y="4131"/>
                    </a:lnTo>
                    <a:lnTo>
                      <a:pt x="0" y="4706"/>
                    </a:lnTo>
                    <a:lnTo>
                      <a:pt x="488" y="5355"/>
                    </a:lnTo>
                    <a:lnTo>
                      <a:pt x="1157" y="5843"/>
                    </a:lnTo>
                    <a:lnTo>
                      <a:pt x="1737" y="6153"/>
                    </a:lnTo>
                    <a:lnTo>
                      <a:pt x="2377" y="6286"/>
                    </a:lnTo>
                    <a:lnTo>
                      <a:pt x="3276" y="6064"/>
                    </a:lnTo>
                    <a:lnTo>
                      <a:pt x="4259" y="5754"/>
                    </a:lnTo>
                    <a:lnTo>
                      <a:pt x="5354" y="6094"/>
                    </a:lnTo>
                    <a:lnTo>
                      <a:pt x="6511" y="6183"/>
                    </a:lnTo>
                    <a:lnTo>
                      <a:pt x="7184" y="6626"/>
                    </a:lnTo>
                    <a:cubicBezTo>
                      <a:pt x="7405" y="6541"/>
                      <a:pt x="7623" y="6437"/>
                      <a:pt x="7835" y="6316"/>
                    </a:cubicBezTo>
                    <a:cubicBezTo>
                      <a:pt x="8220" y="6096"/>
                      <a:pt x="8587" y="5819"/>
                      <a:pt x="8931" y="5490"/>
                    </a:cubicBezTo>
                    <a:lnTo>
                      <a:pt x="9355" y="5312"/>
                    </a:lnTo>
                    <a:lnTo>
                      <a:pt x="9932" y="5575"/>
                    </a:lnTo>
                    <a:lnTo>
                      <a:pt x="10644" y="6240"/>
                    </a:lnTo>
                    <a:lnTo>
                      <a:pt x="11141" y="6846"/>
                    </a:lnTo>
                    <a:lnTo>
                      <a:pt x="12060" y="7539"/>
                    </a:lnTo>
                    <a:lnTo>
                      <a:pt x="12619" y="8736"/>
                    </a:lnTo>
                    <a:lnTo>
                      <a:pt x="13095" y="10006"/>
                    </a:lnTo>
                    <a:lnTo>
                      <a:pt x="13435" y="11054"/>
                    </a:lnTo>
                    <a:lnTo>
                      <a:pt x="14056" y="11586"/>
                    </a:lnTo>
                    <a:lnTo>
                      <a:pt x="14914" y="12148"/>
                    </a:lnTo>
                    <a:lnTo>
                      <a:pt x="14833" y="12869"/>
                    </a:lnTo>
                    <a:lnTo>
                      <a:pt x="14379" y="13177"/>
                    </a:lnTo>
                    <a:lnTo>
                      <a:pt x="13740" y="13602"/>
                    </a:lnTo>
                    <a:lnTo>
                      <a:pt x="12986" y="13647"/>
                    </a:lnTo>
                    <a:lnTo>
                      <a:pt x="12638" y="13264"/>
                    </a:lnTo>
                    <a:lnTo>
                      <a:pt x="11587" y="13042"/>
                    </a:lnTo>
                    <a:lnTo>
                      <a:pt x="10513" y="13484"/>
                    </a:lnTo>
                    <a:lnTo>
                      <a:pt x="9841" y="14502"/>
                    </a:lnTo>
                    <a:lnTo>
                      <a:pt x="9564" y="15162"/>
                    </a:lnTo>
                    <a:lnTo>
                      <a:pt x="9078" y="15545"/>
                    </a:lnTo>
                    <a:lnTo>
                      <a:pt x="7809" y="15678"/>
                    </a:lnTo>
                    <a:lnTo>
                      <a:pt x="6983" y="15367"/>
                    </a:lnTo>
                    <a:lnTo>
                      <a:pt x="6084" y="15147"/>
                    </a:lnTo>
                    <a:lnTo>
                      <a:pt x="5096" y="15369"/>
                    </a:lnTo>
                    <a:lnTo>
                      <a:pt x="4413" y="16019"/>
                    </a:lnTo>
                    <a:lnTo>
                      <a:pt x="5045" y="16668"/>
                    </a:lnTo>
                    <a:lnTo>
                      <a:pt x="6285" y="16934"/>
                    </a:lnTo>
                    <a:lnTo>
                      <a:pt x="7287" y="16420"/>
                    </a:lnTo>
                    <a:lnTo>
                      <a:pt x="8059" y="16243"/>
                    </a:lnTo>
                    <a:lnTo>
                      <a:pt x="9091" y="16300"/>
                    </a:lnTo>
                    <a:lnTo>
                      <a:pt x="9462" y="16921"/>
                    </a:lnTo>
                    <a:lnTo>
                      <a:pt x="9564" y="17355"/>
                    </a:lnTo>
                    <a:lnTo>
                      <a:pt x="9891" y="18150"/>
                    </a:lnTo>
                    <a:lnTo>
                      <a:pt x="10014" y="18797"/>
                    </a:lnTo>
                    <a:lnTo>
                      <a:pt x="10439" y="19327"/>
                    </a:lnTo>
                    <a:lnTo>
                      <a:pt x="10902" y="19443"/>
                    </a:lnTo>
                    <a:lnTo>
                      <a:pt x="12019" y="20417"/>
                    </a:lnTo>
                    <a:lnTo>
                      <a:pt x="12722" y="21245"/>
                    </a:lnTo>
                    <a:lnTo>
                      <a:pt x="14241" y="21600"/>
                    </a:lnTo>
                    <a:lnTo>
                      <a:pt x="14643" y="21336"/>
                    </a:lnTo>
                    <a:lnTo>
                      <a:pt x="15294" y="20804"/>
                    </a:lnTo>
                    <a:cubicBezTo>
                      <a:pt x="15170" y="20619"/>
                      <a:pt x="15023" y="20469"/>
                      <a:pt x="14861" y="20360"/>
                    </a:cubicBezTo>
                    <a:cubicBezTo>
                      <a:pt x="14623" y="20200"/>
                      <a:pt x="14358" y="20132"/>
                      <a:pt x="14128" y="19948"/>
                    </a:cubicBezTo>
                    <a:cubicBezTo>
                      <a:pt x="13879" y="19749"/>
                      <a:pt x="13688" y="19429"/>
                      <a:pt x="13590" y="19046"/>
                    </a:cubicBezTo>
                    <a:lnTo>
                      <a:pt x="13158" y="18532"/>
                    </a:lnTo>
                    <a:lnTo>
                      <a:pt x="13427" y="18017"/>
                    </a:lnTo>
                    <a:lnTo>
                      <a:pt x="14110" y="18105"/>
                    </a:lnTo>
                    <a:lnTo>
                      <a:pt x="14793" y="18460"/>
                    </a:lnTo>
                    <a:lnTo>
                      <a:pt x="15377" y="18697"/>
                    </a:lnTo>
                    <a:lnTo>
                      <a:pt x="15778" y="19005"/>
                    </a:lnTo>
                    <a:lnTo>
                      <a:pt x="16295" y="19094"/>
                    </a:lnTo>
                    <a:lnTo>
                      <a:pt x="16532" y="18785"/>
                    </a:lnTo>
                    <a:lnTo>
                      <a:pt x="16863" y="17974"/>
                    </a:lnTo>
                    <a:lnTo>
                      <a:pt x="16832" y="16720"/>
                    </a:lnTo>
                    <a:lnTo>
                      <a:pt x="16410" y="15436"/>
                    </a:lnTo>
                    <a:lnTo>
                      <a:pt x="16038" y="14519"/>
                    </a:lnTo>
                    <a:lnTo>
                      <a:pt x="16348" y="13987"/>
                    </a:lnTo>
                    <a:lnTo>
                      <a:pt x="17092" y="13263"/>
                    </a:lnTo>
                    <a:lnTo>
                      <a:pt x="17959" y="13751"/>
                    </a:lnTo>
                    <a:cubicBezTo>
                      <a:pt x="18224" y="13919"/>
                      <a:pt x="18489" y="14087"/>
                      <a:pt x="18755" y="14253"/>
                    </a:cubicBezTo>
                    <a:cubicBezTo>
                      <a:pt x="19010" y="14412"/>
                      <a:pt x="19265" y="14570"/>
                      <a:pt x="19521" y="14726"/>
                    </a:cubicBezTo>
                    <a:lnTo>
                      <a:pt x="20059" y="14800"/>
                    </a:lnTo>
                    <a:cubicBezTo>
                      <a:pt x="20261" y="14738"/>
                      <a:pt x="20456" y="14633"/>
                      <a:pt x="20638" y="14490"/>
                    </a:cubicBezTo>
                    <a:cubicBezTo>
                      <a:pt x="21053" y="14162"/>
                      <a:pt x="21380" y="13647"/>
                      <a:pt x="21569" y="13026"/>
                    </a:cubicBezTo>
                    <a:lnTo>
                      <a:pt x="21600" y="12364"/>
                    </a:lnTo>
                    <a:lnTo>
                      <a:pt x="20876" y="11537"/>
                    </a:lnTo>
                    <a:lnTo>
                      <a:pt x="20172" y="11271"/>
                    </a:lnTo>
                    <a:cubicBezTo>
                      <a:pt x="19977" y="10989"/>
                      <a:pt x="19782" y="10709"/>
                      <a:pt x="19585" y="10430"/>
                    </a:cubicBezTo>
                    <a:cubicBezTo>
                      <a:pt x="19314" y="10044"/>
                      <a:pt x="19041" y="9659"/>
                      <a:pt x="18768" y="9277"/>
                    </a:cubicBezTo>
                    <a:lnTo>
                      <a:pt x="18552" y="8352"/>
                    </a:lnTo>
                    <a:lnTo>
                      <a:pt x="18707" y="7850"/>
                    </a:lnTo>
                    <a:lnTo>
                      <a:pt x="18707" y="7053"/>
                    </a:lnTo>
                    <a:lnTo>
                      <a:pt x="18460" y="6506"/>
                    </a:lnTo>
                    <a:lnTo>
                      <a:pt x="17665" y="6018"/>
                    </a:lnTo>
                    <a:lnTo>
                      <a:pt x="16139" y="5357"/>
                    </a:lnTo>
                    <a:lnTo>
                      <a:pt x="15519" y="4734"/>
                    </a:lnTo>
                    <a:lnTo>
                      <a:pt x="14962" y="3542"/>
                    </a:lnTo>
                    <a:lnTo>
                      <a:pt x="14662" y="2965"/>
                    </a:lnTo>
                    <a:lnTo>
                      <a:pt x="14176" y="2226"/>
                    </a:lnTo>
                    <a:lnTo>
                      <a:pt x="13369" y="2581"/>
                    </a:lnTo>
                    <a:lnTo>
                      <a:pt x="12408" y="3126"/>
                    </a:lnTo>
                    <a:lnTo>
                      <a:pt x="11913" y="2771"/>
                    </a:lnTo>
                    <a:cubicBezTo>
                      <a:pt x="11698" y="2567"/>
                      <a:pt x="11484" y="2360"/>
                      <a:pt x="11271" y="2150"/>
                    </a:cubicBezTo>
                    <a:cubicBezTo>
                      <a:pt x="11036" y="1918"/>
                      <a:pt x="10801" y="1682"/>
                      <a:pt x="10569" y="1443"/>
                    </a:cubicBezTo>
                    <a:lnTo>
                      <a:pt x="9607" y="777"/>
                    </a:lnTo>
                    <a:lnTo>
                      <a:pt x="9009" y="497"/>
                    </a:lnTo>
                    <a:lnTo>
                      <a:pt x="8021" y="59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ïślîḓè">
                <a:extLst>
                  <a:ext uri="{FF2B5EF4-FFF2-40B4-BE49-F238E27FC236}">
                    <a16:creationId xmlns:a16="http://schemas.microsoft.com/office/drawing/2014/main" id="{68423FA7-2EFD-48F5-B6D2-EB6ADA313924}"/>
                  </a:ext>
                </a:extLst>
              </p:cNvPr>
              <p:cNvSpPr/>
              <p:nvPr/>
            </p:nvSpPr>
            <p:spPr>
              <a:xfrm>
                <a:off x="3269389" y="2172624"/>
                <a:ext cx="117771" cy="55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6" h="21600" extrusionOk="0">
                    <a:moveTo>
                      <a:pt x="14288" y="2825"/>
                    </a:moveTo>
                    <a:lnTo>
                      <a:pt x="10337" y="0"/>
                    </a:lnTo>
                    <a:lnTo>
                      <a:pt x="6944" y="635"/>
                    </a:lnTo>
                    <a:lnTo>
                      <a:pt x="4261" y="5531"/>
                    </a:lnTo>
                    <a:lnTo>
                      <a:pt x="923" y="10880"/>
                    </a:lnTo>
                    <a:lnTo>
                      <a:pt x="0" y="13544"/>
                    </a:lnTo>
                    <a:lnTo>
                      <a:pt x="505" y="17480"/>
                    </a:lnTo>
                    <a:lnTo>
                      <a:pt x="3926" y="18763"/>
                    </a:lnTo>
                    <a:lnTo>
                      <a:pt x="6234" y="16694"/>
                    </a:lnTo>
                    <a:lnTo>
                      <a:pt x="9366" y="14882"/>
                    </a:lnTo>
                    <a:cubicBezTo>
                      <a:pt x="10482" y="14254"/>
                      <a:pt x="11657" y="14254"/>
                      <a:pt x="12773" y="14882"/>
                    </a:cubicBezTo>
                    <a:cubicBezTo>
                      <a:pt x="14008" y="15576"/>
                      <a:pt x="15124" y="17010"/>
                      <a:pt x="15986" y="19012"/>
                    </a:cubicBezTo>
                    <a:lnTo>
                      <a:pt x="19647" y="21600"/>
                    </a:lnTo>
                    <a:cubicBezTo>
                      <a:pt x="20643" y="20974"/>
                      <a:pt x="21364" y="19135"/>
                      <a:pt x="21472" y="16942"/>
                    </a:cubicBezTo>
                    <a:cubicBezTo>
                      <a:pt x="21600" y="14339"/>
                      <a:pt x="20855" y="11900"/>
                      <a:pt x="19682" y="11085"/>
                    </a:cubicBezTo>
                    <a:lnTo>
                      <a:pt x="16154" y="7063"/>
                    </a:lnTo>
                    <a:lnTo>
                      <a:pt x="14288" y="282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ïṣ1iḓê">
                <a:extLst>
                  <a:ext uri="{FF2B5EF4-FFF2-40B4-BE49-F238E27FC236}">
                    <a16:creationId xmlns:a16="http://schemas.microsoft.com/office/drawing/2014/main" id="{8955A100-DCB8-40BF-B0FA-1FF43575206C}"/>
                  </a:ext>
                </a:extLst>
              </p:cNvPr>
              <p:cNvSpPr/>
              <p:nvPr/>
            </p:nvSpPr>
            <p:spPr>
              <a:xfrm>
                <a:off x="3646612" y="2591558"/>
                <a:ext cx="167953" cy="133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17" y="713"/>
                    </a:moveTo>
                    <a:lnTo>
                      <a:pt x="12158" y="1430"/>
                    </a:lnTo>
                    <a:lnTo>
                      <a:pt x="10460" y="3510"/>
                    </a:lnTo>
                    <a:lnTo>
                      <a:pt x="9735" y="5219"/>
                    </a:lnTo>
                    <a:lnTo>
                      <a:pt x="8711" y="7368"/>
                    </a:lnTo>
                    <a:lnTo>
                      <a:pt x="6506" y="9587"/>
                    </a:lnTo>
                    <a:lnTo>
                      <a:pt x="4116" y="10124"/>
                    </a:lnTo>
                    <a:lnTo>
                      <a:pt x="3238" y="12590"/>
                    </a:lnTo>
                    <a:lnTo>
                      <a:pt x="2264" y="14703"/>
                    </a:lnTo>
                    <a:lnTo>
                      <a:pt x="112" y="15347"/>
                    </a:lnTo>
                    <a:lnTo>
                      <a:pt x="0" y="16883"/>
                    </a:lnTo>
                    <a:lnTo>
                      <a:pt x="2956" y="16668"/>
                    </a:lnTo>
                    <a:lnTo>
                      <a:pt x="4669" y="16668"/>
                    </a:lnTo>
                    <a:lnTo>
                      <a:pt x="6963" y="17384"/>
                    </a:lnTo>
                    <a:lnTo>
                      <a:pt x="8339" y="17778"/>
                    </a:lnTo>
                    <a:lnTo>
                      <a:pt x="7794" y="19707"/>
                    </a:lnTo>
                    <a:lnTo>
                      <a:pt x="8250" y="21600"/>
                    </a:lnTo>
                    <a:lnTo>
                      <a:pt x="9877" y="20459"/>
                    </a:lnTo>
                    <a:lnTo>
                      <a:pt x="9307" y="17997"/>
                    </a:lnTo>
                    <a:lnTo>
                      <a:pt x="11744" y="17389"/>
                    </a:lnTo>
                    <a:lnTo>
                      <a:pt x="13751" y="17389"/>
                    </a:lnTo>
                    <a:lnTo>
                      <a:pt x="15873" y="16529"/>
                    </a:lnTo>
                    <a:lnTo>
                      <a:pt x="18822" y="16207"/>
                    </a:lnTo>
                    <a:lnTo>
                      <a:pt x="20342" y="15240"/>
                    </a:lnTo>
                    <a:lnTo>
                      <a:pt x="21600" y="14632"/>
                    </a:lnTo>
                    <a:lnTo>
                      <a:pt x="18847" y="11235"/>
                    </a:lnTo>
                    <a:lnTo>
                      <a:pt x="17711" y="9945"/>
                    </a:lnTo>
                    <a:lnTo>
                      <a:pt x="15740" y="9095"/>
                    </a:lnTo>
                    <a:lnTo>
                      <a:pt x="13625" y="8379"/>
                    </a:lnTo>
                    <a:lnTo>
                      <a:pt x="12948" y="7206"/>
                    </a:lnTo>
                    <a:cubicBezTo>
                      <a:pt x="12674" y="6625"/>
                      <a:pt x="12582" y="5938"/>
                      <a:pt x="12690" y="5277"/>
                    </a:cubicBezTo>
                    <a:cubicBezTo>
                      <a:pt x="12841" y="4349"/>
                      <a:pt x="13359" y="3580"/>
                      <a:pt x="14066" y="3237"/>
                    </a:cubicBezTo>
                    <a:cubicBezTo>
                      <a:pt x="14497" y="2942"/>
                      <a:pt x="14876" y="2541"/>
                      <a:pt x="15181" y="2059"/>
                    </a:cubicBezTo>
                    <a:cubicBezTo>
                      <a:pt x="15444" y="1642"/>
                      <a:pt x="15646" y="1171"/>
                      <a:pt x="15779" y="667"/>
                    </a:cubicBezTo>
                    <a:lnTo>
                      <a:pt x="15098" y="0"/>
                    </a:lnTo>
                    <a:lnTo>
                      <a:pt x="13617" y="71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iṥľîḑe">
                <a:extLst>
                  <a:ext uri="{FF2B5EF4-FFF2-40B4-BE49-F238E27FC236}">
                    <a16:creationId xmlns:a16="http://schemas.microsoft.com/office/drawing/2014/main" id="{5C6D7BA1-4EC0-4CD6-9BD5-9398BFE5182F}"/>
                  </a:ext>
                </a:extLst>
              </p:cNvPr>
              <p:cNvSpPr/>
              <p:nvPr/>
            </p:nvSpPr>
            <p:spPr>
              <a:xfrm>
                <a:off x="3335797" y="3150330"/>
                <a:ext cx="37801" cy="27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49" y="0"/>
                    </a:moveTo>
                    <a:lnTo>
                      <a:pt x="4511" y="2596"/>
                    </a:lnTo>
                    <a:lnTo>
                      <a:pt x="0" y="15912"/>
                    </a:lnTo>
                    <a:lnTo>
                      <a:pt x="12679" y="21600"/>
                    </a:lnTo>
                    <a:lnTo>
                      <a:pt x="21600" y="12688"/>
                    </a:lnTo>
                    <a:lnTo>
                      <a:pt x="944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íŝḻíḋé">
                <a:extLst>
                  <a:ext uri="{FF2B5EF4-FFF2-40B4-BE49-F238E27FC236}">
                    <a16:creationId xmlns:a16="http://schemas.microsoft.com/office/drawing/2014/main" id="{4E54CF9B-CAC7-467C-AC7A-225E97EB2EB9}"/>
                  </a:ext>
                </a:extLst>
              </p:cNvPr>
              <p:cNvSpPr/>
              <p:nvPr/>
            </p:nvSpPr>
            <p:spPr>
              <a:xfrm>
                <a:off x="2702875" y="3473770"/>
                <a:ext cx="294601" cy="105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24" extrusionOk="0">
                    <a:moveTo>
                      <a:pt x="6693" y="0"/>
                    </a:moveTo>
                    <a:lnTo>
                      <a:pt x="3994" y="298"/>
                    </a:lnTo>
                    <a:lnTo>
                      <a:pt x="1905" y="1849"/>
                    </a:lnTo>
                    <a:lnTo>
                      <a:pt x="0" y="4685"/>
                    </a:lnTo>
                    <a:lnTo>
                      <a:pt x="3" y="8050"/>
                    </a:lnTo>
                    <a:lnTo>
                      <a:pt x="2136" y="6609"/>
                    </a:lnTo>
                    <a:lnTo>
                      <a:pt x="5761" y="4730"/>
                    </a:lnTo>
                    <a:lnTo>
                      <a:pt x="7958" y="6075"/>
                    </a:lnTo>
                    <a:lnTo>
                      <a:pt x="10066" y="8095"/>
                    </a:lnTo>
                    <a:lnTo>
                      <a:pt x="12698" y="10886"/>
                    </a:lnTo>
                    <a:lnTo>
                      <a:pt x="13431" y="13491"/>
                    </a:lnTo>
                    <a:lnTo>
                      <a:pt x="13576" y="16728"/>
                    </a:lnTo>
                    <a:lnTo>
                      <a:pt x="13202" y="18838"/>
                    </a:lnTo>
                    <a:lnTo>
                      <a:pt x="14379" y="19732"/>
                    </a:lnTo>
                    <a:lnTo>
                      <a:pt x="15587" y="19372"/>
                    </a:lnTo>
                    <a:lnTo>
                      <a:pt x="17041" y="19372"/>
                    </a:lnTo>
                    <a:lnTo>
                      <a:pt x="17973" y="20722"/>
                    </a:lnTo>
                    <a:cubicBezTo>
                      <a:pt x="18362" y="21404"/>
                      <a:pt x="18837" y="21600"/>
                      <a:pt x="19281" y="21263"/>
                    </a:cubicBezTo>
                    <a:cubicBezTo>
                      <a:pt x="19538" y="21068"/>
                      <a:pt x="19773" y="20698"/>
                      <a:pt x="19965" y="20188"/>
                    </a:cubicBezTo>
                    <a:lnTo>
                      <a:pt x="20995" y="19018"/>
                    </a:lnTo>
                    <a:lnTo>
                      <a:pt x="21584" y="18883"/>
                    </a:lnTo>
                    <a:lnTo>
                      <a:pt x="21600" y="16502"/>
                    </a:lnTo>
                    <a:lnTo>
                      <a:pt x="20145" y="14116"/>
                    </a:lnTo>
                    <a:cubicBezTo>
                      <a:pt x="19497" y="13439"/>
                      <a:pt x="18849" y="12764"/>
                      <a:pt x="18200" y="12091"/>
                    </a:cubicBezTo>
                    <a:cubicBezTo>
                      <a:pt x="17606" y="11474"/>
                      <a:pt x="17013" y="10859"/>
                      <a:pt x="16418" y="10245"/>
                    </a:cubicBezTo>
                    <a:lnTo>
                      <a:pt x="14034" y="5974"/>
                    </a:lnTo>
                    <a:lnTo>
                      <a:pt x="11880" y="2378"/>
                    </a:lnTo>
                    <a:lnTo>
                      <a:pt x="9839" y="1348"/>
                    </a:lnTo>
                    <a:lnTo>
                      <a:pt x="8476" y="678"/>
                    </a:lnTo>
                    <a:lnTo>
                      <a:pt x="6693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îṥļïḍè">
                <a:extLst>
                  <a:ext uri="{FF2B5EF4-FFF2-40B4-BE49-F238E27FC236}">
                    <a16:creationId xmlns:a16="http://schemas.microsoft.com/office/drawing/2014/main" id="{D703C49D-096C-4BAF-8E44-D4F352EFCA20}"/>
                  </a:ext>
                </a:extLst>
              </p:cNvPr>
              <p:cNvSpPr/>
              <p:nvPr/>
            </p:nvSpPr>
            <p:spPr>
              <a:xfrm>
                <a:off x="2959586" y="3580434"/>
                <a:ext cx="195041" cy="61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21" extrusionOk="0">
                    <a:moveTo>
                      <a:pt x="8080" y="2346"/>
                    </a:moveTo>
                    <a:lnTo>
                      <a:pt x="7608" y="5248"/>
                    </a:lnTo>
                    <a:lnTo>
                      <a:pt x="9192" y="9941"/>
                    </a:lnTo>
                    <a:lnTo>
                      <a:pt x="8133" y="13268"/>
                    </a:lnTo>
                    <a:lnTo>
                      <a:pt x="6167" y="13491"/>
                    </a:lnTo>
                    <a:cubicBezTo>
                      <a:pt x="5337" y="12924"/>
                      <a:pt x="4494" y="12536"/>
                      <a:pt x="3646" y="12331"/>
                    </a:cubicBezTo>
                    <a:cubicBezTo>
                      <a:pt x="2705" y="12103"/>
                      <a:pt x="1759" y="12099"/>
                      <a:pt x="817" y="12321"/>
                    </a:cubicBezTo>
                    <a:lnTo>
                      <a:pt x="0" y="15310"/>
                    </a:lnTo>
                    <a:lnTo>
                      <a:pt x="1925" y="18019"/>
                    </a:lnTo>
                    <a:lnTo>
                      <a:pt x="4070" y="18251"/>
                    </a:lnTo>
                    <a:lnTo>
                      <a:pt x="5845" y="19877"/>
                    </a:lnTo>
                    <a:lnTo>
                      <a:pt x="7598" y="18329"/>
                    </a:lnTo>
                    <a:lnTo>
                      <a:pt x="9746" y="17400"/>
                    </a:lnTo>
                    <a:cubicBezTo>
                      <a:pt x="10130" y="18713"/>
                      <a:pt x="10602" y="19744"/>
                      <a:pt x="11128" y="20417"/>
                    </a:cubicBezTo>
                    <a:cubicBezTo>
                      <a:pt x="11927" y="21440"/>
                      <a:pt x="12812" y="21600"/>
                      <a:pt x="13644" y="20872"/>
                    </a:cubicBezTo>
                    <a:cubicBezTo>
                      <a:pt x="14104" y="19420"/>
                      <a:pt x="14627" y="18174"/>
                      <a:pt x="15196" y="17168"/>
                    </a:cubicBezTo>
                    <a:cubicBezTo>
                      <a:pt x="15866" y="15984"/>
                      <a:pt x="16591" y="15148"/>
                      <a:pt x="17341" y="14614"/>
                    </a:cubicBezTo>
                    <a:cubicBezTo>
                      <a:pt x="18005" y="14141"/>
                      <a:pt x="18684" y="13907"/>
                      <a:pt x="19365" y="13918"/>
                    </a:cubicBezTo>
                    <a:lnTo>
                      <a:pt x="20717" y="13841"/>
                    </a:lnTo>
                    <a:lnTo>
                      <a:pt x="21600" y="12215"/>
                    </a:lnTo>
                    <a:lnTo>
                      <a:pt x="21378" y="8984"/>
                    </a:lnTo>
                    <a:lnTo>
                      <a:pt x="19406" y="7282"/>
                    </a:lnTo>
                    <a:lnTo>
                      <a:pt x="18248" y="4350"/>
                    </a:lnTo>
                    <a:lnTo>
                      <a:pt x="15434" y="1333"/>
                    </a:lnTo>
                    <a:lnTo>
                      <a:pt x="12671" y="459"/>
                    </a:lnTo>
                    <a:lnTo>
                      <a:pt x="10801" y="0"/>
                    </a:lnTo>
                    <a:lnTo>
                      <a:pt x="9496" y="697"/>
                    </a:lnTo>
                    <a:lnTo>
                      <a:pt x="8080" y="234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işļiḍe">
                <a:extLst>
                  <a:ext uri="{FF2B5EF4-FFF2-40B4-BE49-F238E27FC236}">
                    <a16:creationId xmlns:a16="http://schemas.microsoft.com/office/drawing/2014/main" id="{C4BA363F-2952-4F89-9C35-69EE42928D6C}"/>
                  </a:ext>
                </a:extLst>
              </p:cNvPr>
              <p:cNvSpPr/>
              <p:nvPr/>
            </p:nvSpPr>
            <p:spPr>
              <a:xfrm>
                <a:off x="2854724" y="3616511"/>
                <a:ext cx="63825" cy="26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60" y="778"/>
                    </a:moveTo>
                    <a:lnTo>
                      <a:pt x="5952" y="0"/>
                    </a:lnTo>
                    <a:lnTo>
                      <a:pt x="0" y="4529"/>
                    </a:lnTo>
                    <a:lnTo>
                      <a:pt x="4023" y="14144"/>
                    </a:lnTo>
                    <a:lnTo>
                      <a:pt x="9924" y="18396"/>
                    </a:lnTo>
                    <a:lnTo>
                      <a:pt x="16715" y="21600"/>
                    </a:lnTo>
                    <a:lnTo>
                      <a:pt x="21157" y="18240"/>
                    </a:lnTo>
                    <a:lnTo>
                      <a:pt x="21600" y="11139"/>
                    </a:lnTo>
                    <a:lnTo>
                      <a:pt x="17129" y="5862"/>
                    </a:lnTo>
                    <a:lnTo>
                      <a:pt x="14054" y="2835"/>
                    </a:lnTo>
                    <a:lnTo>
                      <a:pt x="9960" y="77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î$ḻîḋê">
                <a:extLst>
                  <a:ext uri="{FF2B5EF4-FFF2-40B4-BE49-F238E27FC236}">
                    <a16:creationId xmlns:a16="http://schemas.microsoft.com/office/drawing/2014/main" id="{E91330C6-5776-4A2F-97D2-B8A557C08279}"/>
                  </a:ext>
                </a:extLst>
              </p:cNvPr>
              <p:cNvSpPr/>
              <p:nvPr/>
            </p:nvSpPr>
            <p:spPr>
              <a:xfrm>
                <a:off x="3184392" y="3615569"/>
                <a:ext cx="49179" cy="258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17" y="0"/>
                    </a:moveTo>
                    <a:lnTo>
                      <a:pt x="6904" y="785"/>
                    </a:lnTo>
                    <a:lnTo>
                      <a:pt x="2619" y="2158"/>
                    </a:lnTo>
                    <a:lnTo>
                      <a:pt x="0" y="9325"/>
                    </a:lnTo>
                    <a:lnTo>
                      <a:pt x="1145" y="14597"/>
                    </a:lnTo>
                    <a:cubicBezTo>
                      <a:pt x="2957" y="16107"/>
                      <a:pt x="4818" y="17397"/>
                      <a:pt x="6717" y="18458"/>
                    </a:cubicBezTo>
                    <a:cubicBezTo>
                      <a:pt x="9466" y="19994"/>
                      <a:pt x="12285" y="21046"/>
                      <a:pt x="15138" y="21600"/>
                    </a:cubicBezTo>
                    <a:lnTo>
                      <a:pt x="21600" y="11985"/>
                    </a:lnTo>
                    <a:lnTo>
                      <a:pt x="18686" y="4286"/>
                    </a:lnTo>
                    <a:lnTo>
                      <a:pt x="1271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íS1îḋè">
                <a:extLst>
                  <a:ext uri="{FF2B5EF4-FFF2-40B4-BE49-F238E27FC236}">
                    <a16:creationId xmlns:a16="http://schemas.microsoft.com/office/drawing/2014/main" id="{3D8CD657-C4AF-49B4-8F47-C93052FF5A2A}"/>
                  </a:ext>
                </a:extLst>
              </p:cNvPr>
              <p:cNvSpPr/>
              <p:nvPr/>
            </p:nvSpPr>
            <p:spPr>
              <a:xfrm>
                <a:off x="3034359" y="3477970"/>
                <a:ext cx="42679" cy="25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91" y="2096"/>
                    </a:moveTo>
                    <a:lnTo>
                      <a:pt x="5726" y="2074"/>
                    </a:lnTo>
                    <a:lnTo>
                      <a:pt x="0" y="12257"/>
                    </a:lnTo>
                    <a:lnTo>
                      <a:pt x="3941" y="21600"/>
                    </a:lnTo>
                    <a:lnTo>
                      <a:pt x="9231" y="16101"/>
                    </a:lnTo>
                    <a:lnTo>
                      <a:pt x="15549" y="13362"/>
                    </a:lnTo>
                    <a:lnTo>
                      <a:pt x="21600" y="7815"/>
                    </a:lnTo>
                    <a:lnTo>
                      <a:pt x="20020" y="727"/>
                    </a:lnTo>
                    <a:lnTo>
                      <a:pt x="15874" y="0"/>
                    </a:lnTo>
                    <a:lnTo>
                      <a:pt x="10591" y="209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ïşḻîḓé">
                <a:extLst>
                  <a:ext uri="{FF2B5EF4-FFF2-40B4-BE49-F238E27FC236}">
                    <a16:creationId xmlns:a16="http://schemas.microsoft.com/office/drawing/2014/main" id="{4DC1188E-81D9-4B0D-AFC4-76D0214DD7AE}"/>
                  </a:ext>
                </a:extLst>
              </p:cNvPr>
              <p:cNvSpPr/>
              <p:nvPr/>
            </p:nvSpPr>
            <p:spPr>
              <a:xfrm>
                <a:off x="2982004" y="3504042"/>
                <a:ext cx="35055" cy="16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68" y="0"/>
                    </a:moveTo>
                    <a:lnTo>
                      <a:pt x="6280" y="4263"/>
                    </a:lnTo>
                    <a:lnTo>
                      <a:pt x="0" y="14496"/>
                    </a:lnTo>
                    <a:lnTo>
                      <a:pt x="4170" y="17941"/>
                    </a:lnTo>
                    <a:lnTo>
                      <a:pt x="13786" y="19078"/>
                    </a:lnTo>
                    <a:lnTo>
                      <a:pt x="21583" y="21600"/>
                    </a:lnTo>
                    <a:lnTo>
                      <a:pt x="21600" y="6005"/>
                    </a:lnTo>
                    <a:lnTo>
                      <a:pt x="1326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iṡ1ïde">
                <a:extLst>
                  <a:ext uri="{FF2B5EF4-FFF2-40B4-BE49-F238E27FC236}">
                    <a16:creationId xmlns:a16="http://schemas.microsoft.com/office/drawing/2014/main" id="{74DC6ED7-51FE-4153-A9A2-6318C4B7C418}"/>
                  </a:ext>
                </a:extLst>
              </p:cNvPr>
              <p:cNvSpPr/>
              <p:nvPr/>
            </p:nvSpPr>
            <p:spPr>
              <a:xfrm>
                <a:off x="2890100" y="3388003"/>
                <a:ext cx="24842" cy="46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66" y="0"/>
                    </a:moveTo>
                    <a:lnTo>
                      <a:pt x="15" y="2162"/>
                    </a:lnTo>
                    <a:lnTo>
                      <a:pt x="9987" y="9811"/>
                    </a:lnTo>
                    <a:lnTo>
                      <a:pt x="0" y="12733"/>
                    </a:lnTo>
                    <a:lnTo>
                      <a:pt x="12126" y="20150"/>
                    </a:lnTo>
                    <a:lnTo>
                      <a:pt x="19276" y="21600"/>
                    </a:lnTo>
                    <a:lnTo>
                      <a:pt x="21600" y="16009"/>
                    </a:lnTo>
                    <a:lnTo>
                      <a:pt x="14089" y="12940"/>
                    </a:lnTo>
                    <a:lnTo>
                      <a:pt x="16973" y="9329"/>
                    </a:lnTo>
                    <a:lnTo>
                      <a:pt x="16973" y="1873"/>
                    </a:lnTo>
                    <a:lnTo>
                      <a:pt x="636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îṧlïḋê">
                <a:extLst>
                  <a:ext uri="{FF2B5EF4-FFF2-40B4-BE49-F238E27FC236}">
                    <a16:creationId xmlns:a16="http://schemas.microsoft.com/office/drawing/2014/main" id="{B5C91FC4-5F2D-4ADD-98A6-6FACFBE060BE}"/>
                  </a:ext>
                </a:extLst>
              </p:cNvPr>
              <p:cNvSpPr/>
              <p:nvPr/>
            </p:nvSpPr>
            <p:spPr>
              <a:xfrm>
                <a:off x="2892148" y="3344968"/>
                <a:ext cx="29684" cy="30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39" y="3032"/>
                    </a:moveTo>
                    <a:lnTo>
                      <a:pt x="13971" y="0"/>
                    </a:lnTo>
                    <a:lnTo>
                      <a:pt x="21600" y="3050"/>
                    </a:lnTo>
                    <a:lnTo>
                      <a:pt x="17401" y="7736"/>
                    </a:lnTo>
                    <a:lnTo>
                      <a:pt x="11620" y="11520"/>
                    </a:lnTo>
                    <a:lnTo>
                      <a:pt x="10649" y="17817"/>
                    </a:lnTo>
                    <a:lnTo>
                      <a:pt x="3854" y="21600"/>
                    </a:lnTo>
                    <a:lnTo>
                      <a:pt x="0" y="19243"/>
                    </a:lnTo>
                    <a:lnTo>
                      <a:pt x="2779" y="14669"/>
                    </a:lnTo>
                    <a:lnTo>
                      <a:pt x="6081" y="9182"/>
                    </a:lnTo>
                    <a:lnTo>
                      <a:pt x="2939" y="303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íS1ídè">
                <a:extLst>
                  <a:ext uri="{FF2B5EF4-FFF2-40B4-BE49-F238E27FC236}">
                    <a16:creationId xmlns:a16="http://schemas.microsoft.com/office/drawing/2014/main" id="{FDE06917-456B-4996-A31A-182868111A13}"/>
                  </a:ext>
                </a:extLst>
              </p:cNvPr>
              <p:cNvSpPr/>
              <p:nvPr/>
            </p:nvSpPr>
            <p:spPr>
              <a:xfrm>
                <a:off x="2932348" y="3346352"/>
                <a:ext cx="22119" cy="31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70" y="0"/>
                    </a:moveTo>
                    <a:lnTo>
                      <a:pt x="14242" y="3737"/>
                    </a:lnTo>
                    <a:lnTo>
                      <a:pt x="21600" y="9259"/>
                    </a:lnTo>
                    <a:lnTo>
                      <a:pt x="18987" y="16321"/>
                    </a:lnTo>
                    <a:lnTo>
                      <a:pt x="8344" y="21600"/>
                    </a:lnTo>
                    <a:lnTo>
                      <a:pt x="5690" y="16490"/>
                    </a:lnTo>
                    <a:lnTo>
                      <a:pt x="2563" y="11082"/>
                    </a:lnTo>
                    <a:lnTo>
                      <a:pt x="0" y="2684"/>
                    </a:lnTo>
                    <a:lnTo>
                      <a:pt x="907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iṧľide">
                <a:extLst>
                  <a:ext uri="{FF2B5EF4-FFF2-40B4-BE49-F238E27FC236}">
                    <a16:creationId xmlns:a16="http://schemas.microsoft.com/office/drawing/2014/main" id="{597A853E-C593-4512-B964-C49A4EF35BCD}"/>
                  </a:ext>
                </a:extLst>
              </p:cNvPr>
              <p:cNvSpPr/>
              <p:nvPr/>
            </p:nvSpPr>
            <p:spPr>
              <a:xfrm>
                <a:off x="2911643" y="3382200"/>
                <a:ext cx="25348" cy="14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41" y="0"/>
                    </a:moveTo>
                    <a:lnTo>
                      <a:pt x="13043" y="2762"/>
                    </a:lnTo>
                    <a:lnTo>
                      <a:pt x="21600" y="12283"/>
                    </a:lnTo>
                    <a:lnTo>
                      <a:pt x="16470" y="21600"/>
                    </a:lnTo>
                    <a:lnTo>
                      <a:pt x="5285" y="18232"/>
                    </a:lnTo>
                    <a:lnTo>
                      <a:pt x="0" y="10410"/>
                    </a:lnTo>
                    <a:lnTo>
                      <a:pt x="6041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íšľíḋè">
                <a:extLst>
                  <a:ext uri="{FF2B5EF4-FFF2-40B4-BE49-F238E27FC236}">
                    <a16:creationId xmlns:a16="http://schemas.microsoft.com/office/drawing/2014/main" id="{73FA0CD3-0DD2-4AE2-8E68-D37086791337}"/>
                  </a:ext>
                </a:extLst>
              </p:cNvPr>
              <p:cNvSpPr/>
              <p:nvPr/>
            </p:nvSpPr>
            <p:spPr>
              <a:xfrm>
                <a:off x="2972899" y="3425883"/>
                <a:ext cx="14344" cy="21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4" y="0"/>
                    </a:moveTo>
                    <a:lnTo>
                      <a:pt x="0" y="5659"/>
                    </a:lnTo>
                    <a:lnTo>
                      <a:pt x="2963" y="18412"/>
                    </a:lnTo>
                    <a:lnTo>
                      <a:pt x="21600" y="21600"/>
                    </a:lnTo>
                    <a:lnTo>
                      <a:pt x="21600" y="6494"/>
                    </a:lnTo>
                    <a:lnTo>
                      <a:pt x="1170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íṩ1ïde">
                <a:extLst>
                  <a:ext uri="{FF2B5EF4-FFF2-40B4-BE49-F238E27FC236}">
                    <a16:creationId xmlns:a16="http://schemas.microsoft.com/office/drawing/2014/main" id="{FD914BEE-DCF7-4649-B12B-AE69AF6790A4}"/>
                  </a:ext>
                </a:extLst>
              </p:cNvPr>
              <p:cNvSpPr/>
              <p:nvPr/>
            </p:nvSpPr>
            <p:spPr>
              <a:xfrm>
                <a:off x="2976701" y="3460614"/>
                <a:ext cx="21930" cy="143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41" y="1756"/>
                    </a:moveTo>
                    <a:lnTo>
                      <a:pt x="5869" y="0"/>
                    </a:lnTo>
                    <a:lnTo>
                      <a:pt x="0" y="5101"/>
                    </a:lnTo>
                    <a:lnTo>
                      <a:pt x="11023" y="21600"/>
                    </a:lnTo>
                    <a:lnTo>
                      <a:pt x="21600" y="19642"/>
                    </a:lnTo>
                    <a:lnTo>
                      <a:pt x="17341" y="175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iṧlîďè">
                <a:extLst>
                  <a:ext uri="{FF2B5EF4-FFF2-40B4-BE49-F238E27FC236}">
                    <a16:creationId xmlns:a16="http://schemas.microsoft.com/office/drawing/2014/main" id="{3572211E-87F2-4E94-8E8D-33FFE82776A1}"/>
                  </a:ext>
                </a:extLst>
              </p:cNvPr>
              <p:cNvSpPr/>
              <p:nvPr/>
            </p:nvSpPr>
            <p:spPr>
              <a:xfrm>
                <a:off x="2758582" y="3579179"/>
                <a:ext cx="27786" cy="18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40" y="1640"/>
                    </a:moveTo>
                    <a:lnTo>
                      <a:pt x="0" y="7796"/>
                    </a:lnTo>
                    <a:lnTo>
                      <a:pt x="2602" y="18763"/>
                    </a:lnTo>
                    <a:lnTo>
                      <a:pt x="14365" y="21600"/>
                    </a:lnTo>
                    <a:lnTo>
                      <a:pt x="21600" y="10799"/>
                    </a:lnTo>
                    <a:lnTo>
                      <a:pt x="12284" y="0"/>
                    </a:lnTo>
                    <a:lnTo>
                      <a:pt x="3640" y="164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îṩḻíḋe">
                <a:extLst>
                  <a:ext uri="{FF2B5EF4-FFF2-40B4-BE49-F238E27FC236}">
                    <a16:creationId xmlns:a16="http://schemas.microsoft.com/office/drawing/2014/main" id="{DC2B490B-F64B-42E4-9A72-63AE325F70F4}"/>
                  </a:ext>
                </a:extLst>
              </p:cNvPr>
              <p:cNvSpPr/>
              <p:nvPr/>
            </p:nvSpPr>
            <p:spPr>
              <a:xfrm>
                <a:off x="3248599" y="3609948"/>
                <a:ext cx="29477" cy="17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08" y="0"/>
                    </a:moveTo>
                    <a:lnTo>
                      <a:pt x="4923" y="5629"/>
                    </a:lnTo>
                    <a:lnTo>
                      <a:pt x="0" y="15233"/>
                    </a:lnTo>
                    <a:lnTo>
                      <a:pt x="11838" y="21600"/>
                    </a:lnTo>
                    <a:lnTo>
                      <a:pt x="21600" y="13561"/>
                    </a:lnTo>
                    <a:lnTo>
                      <a:pt x="1390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iṩḷîḍe">
                <a:extLst>
                  <a:ext uri="{FF2B5EF4-FFF2-40B4-BE49-F238E27FC236}">
                    <a16:creationId xmlns:a16="http://schemas.microsoft.com/office/drawing/2014/main" id="{10DBA6BB-DF3E-45F2-81C6-C51CFFE38455}"/>
                  </a:ext>
                </a:extLst>
              </p:cNvPr>
              <p:cNvSpPr/>
              <p:nvPr/>
            </p:nvSpPr>
            <p:spPr>
              <a:xfrm>
                <a:off x="3237529" y="3637625"/>
                <a:ext cx="24949" cy="16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31" y="0"/>
                    </a:moveTo>
                    <a:lnTo>
                      <a:pt x="0" y="4044"/>
                    </a:lnTo>
                    <a:lnTo>
                      <a:pt x="1813" y="14722"/>
                    </a:lnTo>
                    <a:lnTo>
                      <a:pt x="18125" y="21600"/>
                    </a:lnTo>
                    <a:lnTo>
                      <a:pt x="21600" y="6160"/>
                    </a:lnTo>
                    <a:lnTo>
                      <a:pt x="9631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íşlïḍe">
                <a:extLst>
                  <a:ext uri="{FF2B5EF4-FFF2-40B4-BE49-F238E27FC236}">
                    <a16:creationId xmlns:a16="http://schemas.microsoft.com/office/drawing/2014/main" id="{EACA998F-44B1-4A52-889B-7A1D5064A82B}"/>
                  </a:ext>
                </a:extLst>
              </p:cNvPr>
              <p:cNvSpPr/>
              <p:nvPr/>
            </p:nvSpPr>
            <p:spPr>
              <a:xfrm>
                <a:off x="3291609" y="3657021"/>
                <a:ext cx="31416" cy="20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23" y="6376"/>
                    </a:moveTo>
                    <a:lnTo>
                      <a:pt x="4204" y="0"/>
                    </a:lnTo>
                    <a:lnTo>
                      <a:pt x="0" y="8047"/>
                    </a:lnTo>
                    <a:lnTo>
                      <a:pt x="10142" y="21600"/>
                    </a:lnTo>
                    <a:lnTo>
                      <a:pt x="18861" y="21123"/>
                    </a:lnTo>
                    <a:lnTo>
                      <a:pt x="21600" y="13528"/>
                    </a:lnTo>
                    <a:lnTo>
                      <a:pt x="16408" y="10012"/>
                    </a:lnTo>
                    <a:lnTo>
                      <a:pt x="11523" y="637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ïṡļîḍê">
                <a:extLst>
                  <a:ext uri="{FF2B5EF4-FFF2-40B4-BE49-F238E27FC236}">
                    <a16:creationId xmlns:a16="http://schemas.microsoft.com/office/drawing/2014/main" id="{0B9B8500-EE6E-4841-82EC-CD04A2E9CB20}"/>
                  </a:ext>
                </a:extLst>
              </p:cNvPr>
              <p:cNvSpPr/>
              <p:nvPr/>
            </p:nvSpPr>
            <p:spPr>
              <a:xfrm>
                <a:off x="3327485" y="3641550"/>
                <a:ext cx="19538" cy="20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626" y="0"/>
                    </a:moveTo>
                    <a:lnTo>
                      <a:pt x="20027" y="3450"/>
                    </a:lnTo>
                    <a:lnTo>
                      <a:pt x="21600" y="15366"/>
                    </a:lnTo>
                    <a:lnTo>
                      <a:pt x="15221" y="21600"/>
                    </a:lnTo>
                    <a:lnTo>
                      <a:pt x="10567" y="15424"/>
                    </a:lnTo>
                    <a:lnTo>
                      <a:pt x="0" y="9425"/>
                    </a:lnTo>
                    <a:lnTo>
                      <a:pt x="662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" name="îṥḻïḋè">
                <a:extLst>
                  <a:ext uri="{FF2B5EF4-FFF2-40B4-BE49-F238E27FC236}">
                    <a16:creationId xmlns:a16="http://schemas.microsoft.com/office/drawing/2014/main" id="{ED01C746-30CC-48EB-8647-8FC2A968CEE8}"/>
                  </a:ext>
                </a:extLst>
              </p:cNvPr>
              <p:cNvSpPr/>
              <p:nvPr/>
            </p:nvSpPr>
            <p:spPr>
              <a:xfrm>
                <a:off x="3285897" y="3616046"/>
                <a:ext cx="14344" cy="14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4009"/>
                    </a:lnTo>
                    <a:lnTo>
                      <a:pt x="4094" y="21600"/>
                    </a:lnTo>
                    <a:lnTo>
                      <a:pt x="19333" y="19457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iṩḻiḍé">
                <a:extLst>
                  <a:ext uri="{FF2B5EF4-FFF2-40B4-BE49-F238E27FC236}">
                    <a16:creationId xmlns:a16="http://schemas.microsoft.com/office/drawing/2014/main" id="{1F59FBDF-A0E4-4AE9-81D1-D453BF1F0AE2}"/>
                  </a:ext>
                </a:extLst>
              </p:cNvPr>
              <p:cNvSpPr/>
              <p:nvPr/>
            </p:nvSpPr>
            <p:spPr>
              <a:xfrm>
                <a:off x="3360004" y="3643401"/>
                <a:ext cx="22108" cy="20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58" y="0"/>
                    </a:moveTo>
                    <a:lnTo>
                      <a:pt x="0" y="6332"/>
                    </a:lnTo>
                    <a:lnTo>
                      <a:pt x="2862" y="20225"/>
                    </a:lnTo>
                    <a:lnTo>
                      <a:pt x="16398" y="21600"/>
                    </a:lnTo>
                    <a:lnTo>
                      <a:pt x="21600" y="13406"/>
                    </a:lnTo>
                    <a:lnTo>
                      <a:pt x="12259" y="9052"/>
                    </a:lnTo>
                    <a:lnTo>
                      <a:pt x="465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ísļidê">
                <a:extLst>
                  <a:ext uri="{FF2B5EF4-FFF2-40B4-BE49-F238E27FC236}">
                    <a16:creationId xmlns:a16="http://schemas.microsoft.com/office/drawing/2014/main" id="{1572192C-7368-4A99-8AF8-53497314DC51}"/>
                  </a:ext>
                </a:extLst>
              </p:cNvPr>
              <p:cNvSpPr/>
              <p:nvPr/>
            </p:nvSpPr>
            <p:spPr>
              <a:xfrm>
                <a:off x="3336521" y="3677151"/>
                <a:ext cx="14344" cy="14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99" y="0"/>
                    </a:moveTo>
                    <a:lnTo>
                      <a:pt x="0" y="5671"/>
                    </a:lnTo>
                    <a:lnTo>
                      <a:pt x="2675" y="21600"/>
                    </a:lnTo>
                    <a:lnTo>
                      <a:pt x="21600" y="16063"/>
                    </a:lnTo>
                    <a:lnTo>
                      <a:pt x="1239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îṧḻiḑe">
                <a:extLst>
                  <a:ext uri="{FF2B5EF4-FFF2-40B4-BE49-F238E27FC236}">
                    <a16:creationId xmlns:a16="http://schemas.microsoft.com/office/drawing/2014/main" id="{1F8B4EE0-6EEA-4803-BE26-53AC0A3A08D5}"/>
                  </a:ext>
                </a:extLst>
              </p:cNvPr>
              <p:cNvSpPr/>
              <p:nvPr/>
            </p:nvSpPr>
            <p:spPr>
              <a:xfrm>
                <a:off x="3363079" y="3678694"/>
                <a:ext cx="18261" cy="29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91" y="1945"/>
                    </a:moveTo>
                    <a:lnTo>
                      <a:pt x="1244" y="7766"/>
                    </a:lnTo>
                    <a:lnTo>
                      <a:pt x="0" y="16103"/>
                    </a:lnTo>
                    <a:lnTo>
                      <a:pt x="7919" y="21600"/>
                    </a:lnTo>
                    <a:lnTo>
                      <a:pt x="15566" y="13365"/>
                    </a:lnTo>
                    <a:lnTo>
                      <a:pt x="21600" y="6755"/>
                    </a:lnTo>
                    <a:lnTo>
                      <a:pt x="18962" y="0"/>
                    </a:lnTo>
                    <a:lnTo>
                      <a:pt x="5991" y="194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ïśľiďé">
                <a:extLst>
                  <a:ext uri="{FF2B5EF4-FFF2-40B4-BE49-F238E27FC236}">
                    <a16:creationId xmlns:a16="http://schemas.microsoft.com/office/drawing/2014/main" id="{406B2E84-C043-4A50-B57D-3EFD7739AFD5}"/>
                  </a:ext>
                </a:extLst>
              </p:cNvPr>
              <p:cNvSpPr/>
              <p:nvPr/>
            </p:nvSpPr>
            <p:spPr>
              <a:xfrm>
                <a:off x="3373270" y="3713004"/>
                <a:ext cx="16269" cy="153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69" y="0"/>
                    </a:moveTo>
                    <a:lnTo>
                      <a:pt x="4293" y="1913"/>
                    </a:lnTo>
                    <a:lnTo>
                      <a:pt x="0" y="13206"/>
                    </a:lnTo>
                    <a:lnTo>
                      <a:pt x="8574" y="21600"/>
                    </a:lnTo>
                    <a:lnTo>
                      <a:pt x="21600" y="15041"/>
                    </a:lnTo>
                    <a:lnTo>
                      <a:pt x="1446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7" name="ïşḻiḑê">
                <a:extLst>
                  <a:ext uri="{FF2B5EF4-FFF2-40B4-BE49-F238E27FC236}">
                    <a16:creationId xmlns:a16="http://schemas.microsoft.com/office/drawing/2014/main" id="{CC2DE3A7-2B2D-4EC1-BE24-AE72FEA8A3DB}"/>
                  </a:ext>
                </a:extLst>
              </p:cNvPr>
              <p:cNvSpPr/>
              <p:nvPr/>
            </p:nvSpPr>
            <p:spPr>
              <a:xfrm>
                <a:off x="3123639" y="3800153"/>
                <a:ext cx="21762" cy="30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48" y="0"/>
                    </a:moveTo>
                    <a:lnTo>
                      <a:pt x="0" y="7133"/>
                    </a:lnTo>
                    <a:lnTo>
                      <a:pt x="2568" y="12598"/>
                    </a:lnTo>
                    <a:lnTo>
                      <a:pt x="10534" y="21600"/>
                    </a:lnTo>
                    <a:lnTo>
                      <a:pt x="21600" y="16991"/>
                    </a:lnTo>
                    <a:lnTo>
                      <a:pt x="13411" y="4789"/>
                    </a:lnTo>
                    <a:lnTo>
                      <a:pt x="594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8" name="íślîḑe">
                <a:extLst>
                  <a:ext uri="{FF2B5EF4-FFF2-40B4-BE49-F238E27FC236}">
                    <a16:creationId xmlns:a16="http://schemas.microsoft.com/office/drawing/2014/main" id="{2C98EB93-19B7-45EE-A153-83BC1E20AFF9}"/>
                  </a:ext>
                </a:extLst>
              </p:cNvPr>
              <p:cNvSpPr/>
              <p:nvPr/>
            </p:nvSpPr>
            <p:spPr>
              <a:xfrm>
                <a:off x="3090338" y="3798411"/>
                <a:ext cx="15387" cy="25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85" y="0"/>
                    </a:moveTo>
                    <a:lnTo>
                      <a:pt x="0" y="5129"/>
                    </a:lnTo>
                    <a:lnTo>
                      <a:pt x="434" y="19428"/>
                    </a:lnTo>
                    <a:lnTo>
                      <a:pt x="19135" y="21600"/>
                    </a:lnTo>
                    <a:lnTo>
                      <a:pt x="21600" y="14762"/>
                    </a:lnTo>
                    <a:lnTo>
                      <a:pt x="16043" y="5916"/>
                    </a:lnTo>
                    <a:lnTo>
                      <a:pt x="2385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iśļîḍe">
                <a:extLst>
                  <a:ext uri="{FF2B5EF4-FFF2-40B4-BE49-F238E27FC236}">
                    <a16:creationId xmlns:a16="http://schemas.microsoft.com/office/drawing/2014/main" id="{21965540-2BAB-4E4B-8015-56807C77EE09}"/>
                  </a:ext>
                </a:extLst>
              </p:cNvPr>
              <p:cNvSpPr/>
              <p:nvPr/>
            </p:nvSpPr>
            <p:spPr>
              <a:xfrm>
                <a:off x="3384502" y="3740686"/>
                <a:ext cx="17589" cy="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114" y="0"/>
                    </a:moveTo>
                    <a:lnTo>
                      <a:pt x="0" y="7264"/>
                    </a:lnTo>
                    <a:lnTo>
                      <a:pt x="3469" y="21600"/>
                    </a:lnTo>
                    <a:lnTo>
                      <a:pt x="16705" y="21600"/>
                    </a:lnTo>
                    <a:lnTo>
                      <a:pt x="21600" y="6746"/>
                    </a:lnTo>
                    <a:lnTo>
                      <a:pt x="811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îṣľïdé">
                <a:extLst>
                  <a:ext uri="{FF2B5EF4-FFF2-40B4-BE49-F238E27FC236}">
                    <a16:creationId xmlns:a16="http://schemas.microsoft.com/office/drawing/2014/main" id="{29F9F6AD-6066-4CA4-BF03-4559080272A3}"/>
                  </a:ext>
                </a:extLst>
              </p:cNvPr>
              <p:cNvSpPr/>
              <p:nvPr/>
            </p:nvSpPr>
            <p:spPr>
              <a:xfrm>
                <a:off x="3365143" y="3766948"/>
                <a:ext cx="14344" cy="20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62" y="0"/>
                    </a:moveTo>
                    <a:lnTo>
                      <a:pt x="0" y="10629"/>
                    </a:lnTo>
                    <a:lnTo>
                      <a:pt x="15829" y="21600"/>
                    </a:lnTo>
                    <a:lnTo>
                      <a:pt x="21600" y="10397"/>
                    </a:lnTo>
                    <a:lnTo>
                      <a:pt x="756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" name="ïṥ1ïdê">
                <a:extLst>
                  <a:ext uri="{FF2B5EF4-FFF2-40B4-BE49-F238E27FC236}">
                    <a16:creationId xmlns:a16="http://schemas.microsoft.com/office/drawing/2014/main" id="{FD552C35-8B14-4993-8FA6-5A93790DCDE7}"/>
                  </a:ext>
                </a:extLst>
              </p:cNvPr>
              <p:cNvSpPr/>
              <p:nvPr/>
            </p:nvSpPr>
            <p:spPr>
              <a:xfrm>
                <a:off x="3352900" y="3793492"/>
                <a:ext cx="14344" cy="16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27" y="736"/>
                    </a:moveTo>
                    <a:lnTo>
                      <a:pt x="0" y="9568"/>
                    </a:lnTo>
                    <a:lnTo>
                      <a:pt x="5961" y="21600"/>
                    </a:lnTo>
                    <a:lnTo>
                      <a:pt x="20526" y="21266"/>
                    </a:lnTo>
                    <a:lnTo>
                      <a:pt x="21600" y="0"/>
                    </a:lnTo>
                    <a:lnTo>
                      <a:pt x="5327" y="73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ïşļídè">
                <a:extLst>
                  <a:ext uri="{FF2B5EF4-FFF2-40B4-BE49-F238E27FC236}">
                    <a16:creationId xmlns:a16="http://schemas.microsoft.com/office/drawing/2014/main" id="{880C771C-B92C-4372-A95C-BAA234C8876A}"/>
                  </a:ext>
                </a:extLst>
              </p:cNvPr>
              <p:cNvSpPr/>
              <p:nvPr/>
            </p:nvSpPr>
            <p:spPr>
              <a:xfrm>
                <a:off x="3335241" y="3824291"/>
                <a:ext cx="14344" cy="19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0"/>
                    </a:moveTo>
                    <a:lnTo>
                      <a:pt x="0" y="9654"/>
                    </a:lnTo>
                    <a:lnTo>
                      <a:pt x="3308" y="20145"/>
                    </a:lnTo>
                    <a:lnTo>
                      <a:pt x="16235" y="21600"/>
                    </a:lnTo>
                    <a:lnTo>
                      <a:pt x="21600" y="6811"/>
                    </a:lnTo>
                    <a:lnTo>
                      <a:pt x="1112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îśļïďé">
                <a:extLst>
                  <a:ext uri="{FF2B5EF4-FFF2-40B4-BE49-F238E27FC236}">
                    <a16:creationId xmlns:a16="http://schemas.microsoft.com/office/drawing/2014/main" id="{9135110E-6B16-4E0C-97F5-360E4AFEBE9C}"/>
                  </a:ext>
                </a:extLst>
              </p:cNvPr>
              <p:cNvSpPr/>
              <p:nvPr/>
            </p:nvSpPr>
            <p:spPr>
              <a:xfrm>
                <a:off x="3323469" y="3868678"/>
                <a:ext cx="34339" cy="33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04" y="867"/>
                    </a:moveTo>
                    <a:lnTo>
                      <a:pt x="8331" y="0"/>
                    </a:lnTo>
                    <a:lnTo>
                      <a:pt x="2816" y="2733"/>
                    </a:lnTo>
                    <a:lnTo>
                      <a:pt x="6666" y="6397"/>
                    </a:lnTo>
                    <a:lnTo>
                      <a:pt x="2928" y="11440"/>
                    </a:lnTo>
                    <a:lnTo>
                      <a:pt x="0" y="16520"/>
                    </a:lnTo>
                    <a:lnTo>
                      <a:pt x="4665" y="21600"/>
                    </a:lnTo>
                    <a:lnTo>
                      <a:pt x="15744" y="21600"/>
                    </a:lnTo>
                    <a:lnTo>
                      <a:pt x="16989" y="14679"/>
                    </a:lnTo>
                    <a:lnTo>
                      <a:pt x="17830" y="9194"/>
                    </a:lnTo>
                    <a:lnTo>
                      <a:pt x="21600" y="3831"/>
                    </a:lnTo>
                    <a:lnTo>
                      <a:pt x="19513" y="592"/>
                    </a:lnTo>
                    <a:lnTo>
                      <a:pt x="14904" y="867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4" name="î$lïďe">
                <a:extLst>
                  <a:ext uri="{FF2B5EF4-FFF2-40B4-BE49-F238E27FC236}">
                    <a16:creationId xmlns:a16="http://schemas.microsoft.com/office/drawing/2014/main" id="{3ECB3218-6877-4FE0-8441-6593516D2682}"/>
                  </a:ext>
                </a:extLst>
              </p:cNvPr>
              <p:cNvSpPr/>
              <p:nvPr/>
            </p:nvSpPr>
            <p:spPr>
              <a:xfrm>
                <a:off x="3421693" y="3783057"/>
                <a:ext cx="22542" cy="19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04" y="0"/>
                    </a:moveTo>
                    <a:lnTo>
                      <a:pt x="385" y="10265"/>
                    </a:lnTo>
                    <a:lnTo>
                      <a:pt x="0" y="20853"/>
                    </a:lnTo>
                    <a:lnTo>
                      <a:pt x="13483" y="21600"/>
                    </a:lnTo>
                    <a:lnTo>
                      <a:pt x="21600" y="18646"/>
                    </a:lnTo>
                    <a:lnTo>
                      <a:pt x="9663" y="9934"/>
                    </a:lnTo>
                    <a:lnTo>
                      <a:pt x="620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" name="îśḻíḑe">
                <a:extLst>
                  <a:ext uri="{FF2B5EF4-FFF2-40B4-BE49-F238E27FC236}">
                    <a16:creationId xmlns:a16="http://schemas.microsoft.com/office/drawing/2014/main" id="{778CBED1-0271-4A17-A915-856B21ECB3CD}"/>
                  </a:ext>
                </a:extLst>
              </p:cNvPr>
              <p:cNvSpPr/>
              <p:nvPr/>
            </p:nvSpPr>
            <p:spPr>
              <a:xfrm>
                <a:off x="3359354" y="3845559"/>
                <a:ext cx="18829" cy="14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20" y="3205"/>
                    </a:moveTo>
                    <a:lnTo>
                      <a:pt x="7333" y="0"/>
                    </a:lnTo>
                    <a:lnTo>
                      <a:pt x="0" y="8914"/>
                    </a:lnTo>
                    <a:lnTo>
                      <a:pt x="4730" y="21600"/>
                    </a:lnTo>
                    <a:lnTo>
                      <a:pt x="21600" y="21600"/>
                    </a:lnTo>
                    <a:lnTo>
                      <a:pt x="17020" y="320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" name="isḻíḋe">
                <a:extLst>
                  <a:ext uri="{FF2B5EF4-FFF2-40B4-BE49-F238E27FC236}">
                    <a16:creationId xmlns:a16="http://schemas.microsoft.com/office/drawing/2014/main" id="{EE1F2820-DFD3-4BD3-8D87-5782E473921E}"/>
                  </a:ext>
                </a:extLst>
              </p:cNvPr>
              <p:cNvSpPr/>
              <p:nvPr/>
            </p:nvSpPr>
            <p:spPr>
              <a:xfrm>
                <a:off x="1917362" y="2601762"/>
                <a:ext cx="72951" cy="65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7" y="146"/>
                    </a:moveTo>
                    <a:lnTo>
                      <a:pt x="3502" y="1771"/>
                    </a:lnTo>
                    <a:lnTo>
                      <a:pt x="0" y="2955"/>
                    </a:lnTo>
                    <a:lnTo>
                      <a:pt x="708" y="6398"/>
                    </a:lnTo>
                    <a:lnTo>
                      <a:pt x="4312" y="9886"/>
                    </a:lnTo>
                    <a:lnTo>
                      <a:pt x="5691" y="13614"/>
                    </a:lnTo>
                    <a:lnTo>
                      <a:pt x="8851" y="16257"/>
                    </a:lnTo>
                    <a:lnTo>
                      <a:pt x="10889" y="16698"/>
                    </a:lnTo>
                    <a:lnTo>
                      <a:pt x="13588" y="19994"/>
                    </a:lnTo>
                    <a:lnTo>
                      <a:pt x="16096" y="21600"/>
                    </a:lnTo>
                    <a:lnTo>
                      <a:pt x="19232" y="21600"/>
                    </a:lnTo>
                    <a:lnTo>
                      <a:pt x="21394" y="20279"/>
                    </a:lnTo>
                    <a:lnTo>
                      <a:pt x="21600" y="17056"/>
                    </a:lnTo>
                    <a:lnTo>
                      <a:pt x="19554" y="13017"/>
                    </a:lnTo>
                    <a:lnTo>
                      <a:pt x="19158" y="10006"/>
                    </a:lnTo>
                    <a:lnTo>
                      <a:pt x="17375" y="5389"/>
                    </a:lnTo>
                    <a:lnTo>
                      <a:pt x="14075" y="5389"/>
                    </a:lnTo>
                    <a:lnTo>
                      <a:pt x="11979" y="3782"/>
                    </a:lnTo>
                    <a:lnTo>
                      <a:pt x="10857" y="1891"/>
                    </a:lnTo>
                    <a:lnTo>
                      <a:pt x="8909" y="0"/>
                    </a:lnTo>
                    <a:lnTo>
                      <a:pt x="6117" y="14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îṥlíḑé">
                <a:extLst>
                  <a:ext uri="{FF2B5EF4-FFF2-40B4-BE49-F238E27FC236}">
                    <a16:creationId xmlns:a16="http://schemas.microsoft.com/office/drawing/2014/main" id="{B8E4E749-6FA9-4EA8-9CD4-640C6CBDDC81}"/>
                  </a:ext>
                </a:extLst>
              </p:cNvPr>
              <p:cNvSpPr/>
              <p:nvPr/>
            </p:nvSpPr>
            <p:spPr>
              <a:xfrm>
                <a:off x="1915079" y="2437277"/>
                <a:ext cx="38778" cy="42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60" y="0"/>
                    </a:moveTo>
                    <a:lnTo>
                      <a:pt x="9924" y="1900"/>
                    </a:lnTo>
                    <a:lnTo>
                      <a:pt x="4018" y="6719"/>
                    </a:lnTo>
                    <a:lnTo>
                      <a:pt x="0" y="11386"/>
                    </a:lnTo>
                    <a:lnTo>
                      <a:pt x="7069" y="14725"/>
                    </a:lnTo>
                    <a:lnTo>
                      <a:pt x="9537" y="18288"/>
                    </a:lnTo>
                    <a:lnTo>
                      <a:pt x="13341" y="21600"/>
                    </a:lnTo>
                    <a:lnTo>
                      <a:pt x="16742" y="19182"/>
                    </a:lnTo>
                    <a:lnTo>
                      <a:pt x="14522" y="13942"/>
                    </a:lnTo>
                    <a:lnTo>
                      <a:pt x="18621" y="10604"/>
                    </a:lnTo>
                    <a:lnTo>
                      <a:pt x="21600" y="4903"/>
                    </a:lnTo>
                    <a:lnTo>
                      <a:pt x="1646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íṧ1iďe">
                <a:extLst>
                  <a:ext uri="{FF2B5EF4-FFF2-40B4-BE49-F238E27FC236}">
                    <a16:creationId xmlns:a16="http://schemas.microsoft.com/office/drawing/2014/main" id="{D9E14B96-D49E-49C9-B70E-A3C46FA5E950}"/>
                  </a:ext>
                </a:extLst>
              </p:cNvPr>
              <p:cNvSpPr/>
              <p:nvPr/>
            </p:nvSpPr>
            <p:spPr>
              <a:xfrm>
                <a:off x="1911503" y="2388292"/>
                <a:ext cx="24603" cy="371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00" y="0"/>
                    </a:moveTo>
                    <a:lnTo>
                      <a:pt x="5701" y="4155"/>
                    </a:lnTo>
                    <a:lnTo>
                      <a:pt x="0" y="9292"/>
                    </a:lnTo>
                    <a:lnTo>
                      <a:pt x="3627" y="15800"/>
                    </a:lnTo>
                    <a:lnTo>
                      <a:pt x="11688" y="21600"/>
                    </a:lnTo>
                    <a:lnTo>
                      <a:pt x="13818" y="14011"/>
                    </a:lnTo>
                    <a:lnTo>
                      <a:pt x="14405" y="8116"/>
                    </a:lnTo>
                    <a:lnTo>
                      <a:pt x="21600" y="3749"/>
                    </a:lnTo>
                    <a:lnTo>
                      <a:pt x="159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" name="îŝḷîḋê">
                <a:extLst>
                  <a:ext uri="{FF2B5EF4-FFF2-40B4-BE49-F238E27FC236}">
                    <a16:creationId xmlns:a16="http://schemas.microsoft.com/office/drawing/2014/main" id="{CD9DA036-D820-490F-84C4-2A3B5A21E547}"/>
                  </a:ext>
                </a:extLst>
              </p:cNvPr>
              <p:cNvSpPr/>
              <p:nvPr/>
            </p:nvSpPr>
            <p:spPr>
              <a:xfrm>
                <a:off x="1943882" y="2405785"/>
                <a:ext cx="14344" cy="16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29" y="0"/>
                    </a:moveTo>
                    <a:lnTo>
                      <a:pt x="0" y="10904"/>
                    </a:lnTo>
                    <a:lnTo>
                      <a:pt x="10299" y="21600"/>
                    </a:lnTo>
                    <a:lnTo>
                      <a:pt x="21600" y="13776"/>
                    </a:lnTo>
                    <a:lnTo>
                      <a:pt x="19395" y="5259"/>
                    </a:lnTo>
                    <a:lnTo>
                      <a:pt x="692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" name="íṧļïḋé">
                <a:extLst>
                  <a:ext uri="{FF2B5EF4-FFF2-40B4-BE49-F238E27FC236}">
                    <a16:creationId xmlns:a16="http://schemas.microsoft.com/office/drawing/2014/main" id="{CEC7C10C-8751-446E-8F28-BFD9F0A70FC7}"/>
                  </a:ext>
                </a:extLst>
              </p:cNvPr>
              <p:cNvSpPr/>
              <p:nvPr/>
            </p:nvSpPr>
            <p:spPr>
              <a:xfrm>
                <a:off x="1452832" y="2376828"/>
                <a:ext cx="80052" cy="37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537" y="2831"/>
                    </a:moveTo>
                    <a:lnTo>
                      <a:pt x="10161" y="8024"/>
                    </a:lnTo>
                    <a:lnTo>
                      <a:pt x="5271" y="9340"/>
                    </a:lnTo>
                    <a:lnTo>
                      <a:pt x="1171" y="14295"/>
                    </a:lnTo>
                    <a:lnTo>
                      <a:pt x="0" y="19330"/>
                    </a:lnTo>
                    <a:lnTo>
                      <a:pt x="3343" y="21600"/>
                    </a:lnTo>
                    <a:lnTo>
                      <a:pt x="5268" y="16011"/>
                    </a:lnTo>
                    <a:lnTo>
                      <a:pt x="8817" y="15249"/>
                    </a:lnTo>
                    <a:lnTo>
                      <a:pt x="11276" y="14486"/>
                    </a:lnTo>
                    <a:lnTo>
                      <a:pt x="14517" y="13724"/>
                    </a:lnTo>
                    <a:lnTo>
                      <a:pt x="18179" y="13089"/>
                    </a:lnTo>
                    <a:lnTo>
                      <a:pt x="21239" y="5467"/>
                    </a:lnTo>
                    <a:lnTo>
                      <a:pt x="21600" y="162"/>
                    </a:lnTo>
                    <a:lnTo>
                      <a:pt x="19638" y="0"/>
                    </a:lnTo>
                    <a:lnTo>
                      <a:pt x="17537" y="2831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" name="iṥľíḋe">
                <a:extLst>
                  <a:ext uri="{FF2B5EF4-FFF2-40B4-BE49-F238E27FC236}">
                    <a16:creationId xmlns:a16="http://schemas.microsoft.com/office/drawing/2014/main" id="{17615E34-503C-4827-980F-63811B88E60D}"/>
                  </a:ext>
                </a:extLst>
              </p:cNvPr>
              <p:cNvSpPr/>
              <p:nvPr/>
            </p:nvSpPr>
            <p:spPr>
              <a:xfrm>
                <a:off x="2751741" y="3820497"/>
                <a:ext cx="1381619" cy="20749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9" y="1016"/>
                    </a:moveTo>
                    <a:lnTo>
                      <a:pt x="1153" y="974"/>
                    </a:lnTo>
                    <a:lnTo>
                      <a:pt x="1415" y="1017"/>
                    </a:lnTo>
                    <a:lnTo>
                      <a:pt x="1706" y="1125"/>
                    </a:lnTo>
                    <a:lnTo>
                      <a:pt x="1964" y="1238"/>
                    </a:lnTo>
                    <a:lnTo>
                      <a:pt x="2173" y="1355"/>
                    </a:lnTo>
                    <a:lnTo>
                      <a:pt x="2350" y="1292"/>
                    </a:lnTo>
                    <a:lnTo>
                      <a:pt x="2416" y="1193"/>
                    </a:lnTo>
                    <a:lnTo>
                      <a:pt x="2643" y="1138"/>
                    </a:lnTo>
                    <a:lnTo>
                      <a:pt x="2768" y="931"/>
                    </a:lnTo>
                    <a:lnTo>
                      <a:pt x="2901" y="758"/>
                    </a:lnTo>
                    <a:lnTo>
                      <a:pt x="3075" y="584"/>
                    </a:lnTo>
                    <a:lnTo>
                      <a:pt x="3218" y="492"/>
                    </a:lnTo>
                    <a:lnTo>
                      <a:pt x="3455" y="405"/>
                    </a:lnTo>
                    <a:lnTo>
                      <a:pt x="3796" y="405"/>
                    </a:lnTo>
                    <a:lnTo>
                      <a:pt x="4006" y="344"/>
                    </a:lnTo>
                    <a:lnTo>
                      <a:pt x="4155" y="198"/>
                    </a:lnTo>
                    <a:lnTo>
                      <a:pt x="4308" y="101"/>
                    </a:lnTo>
                    <a:lnTo>
                      <a:pt x="4423" y="34"/>
                    </a:lnTo>
                    <a:lnTo>
                      <a:pt x="4684" y="0"/>
                    </a:lnTo>
                    <a:lnTo>
                      <a:pt x="4809" y="15"/>
                    </a:lnTo>
                    <a:lnTo>
                      <a:pt x="4798" y="104"/>
                    </a:lnTo>
                    <a:lnTo>
                      <a:pt x="4656" y="173"/>
                    </a:lnTo>
                    <a:lnTo>
                      <a:pt x="4518" y="268"/>
                    </a:lnTo>
                    <a:lnTo>
                      <a:pt x="4466" y="385"/>
                    </a:lnTo>
                    <a:lnTo>
                      <a:pt x="4483" y="636"/>
                    </a:lnTo>
                    <a:lnTo>
                      <a:pt x="4421" y="753"/>
                    </a:lnTo>
                    <a:lnTo>
                      <a:pt x="4365" y="838"/>
                    </a:lnTo>
                    <a:lnTo>
                      <a:pt x="4375" y="962"/>
                    </a:lnTo>
                    <a:lnTo>
                      <a:pt x="4434" y="1080"/>
                    </a:lnTo>
                    <a:lnTo>
                      <a:pt x="4626" y="1121"/>
                    </a:lnTo>
                    <a:lnTo>
                      <a:pt x="4821" y="1077"/>
                    </a:lnTo>
                    <a:lnTo>
                      <a:pt x="4911" y="964"/>
                    </a:lnTo>
                    <a:lnTo>
                      <a:pt x="5012" y="863"/>
                    </a:lnTo>
                    <a:lnTo>
                      <a:pt x="5002" y="773"/>
                    </a:lnTo>
                    <a:lnTo>
                      <a:pt x="4888" y="691"/>
                    </a:lnTo>
                    <a:lnTo>
                      <a:pt x="4815" y="594"/>
                    </a:lnTo>
                    <a:cubicBezTo>
                      <a:pt x="4810" y="569"/>
                      <a:pt x="4818" y="543"/>
                      <a:pt x="4835" y="521"/>
                    </a:cubicBezTo>
                    <a:cubicBezTo>
                      <a:pt x="4864" y="484"/>
                      <a:pt x="4917" y="459"/>
                      <a:pt x="4977" y="452"/>
                    </a:cubicBezTo>
                    <a:lnTo>
                      <a:pt x="5179" y="365"/>
                    </a:lnTo>
                    <a:lnTo>
                      <a:pt x="5325" y="234"/>
                    </a:lnTo>
                    <a:lnTo>
                      <a:pt x="5398" y="181"/>
                    </a:lnTo>
                    <a:lnTo>
                      <a:pt x="5513" y="174"/>
                    </a:lnTo>
                    <a:lnTo>
                      <a:pt x="5658" y="180"/>
                    </a:lnTo>
                    <a:lnTo>
                      <a:pt x="5845" y="279"/>
                    </a:lnTo>
                    <a:lnTo>
                      <a:pt x="6023" y="369"/>
                    </a:lnTo>
                    <a:lnTo>
                      <a:pt x="6158" y="486"/>
                    </a:lnTo>
                    <a:lnTo>
                      <a:pt x="6252" y="563"/>
                    </a:lnTo>
                    <a:lnTo>
                      <a:pt x="6423" y="602"/>
                    </a:lnTo>
                    <a:lnTo>
                      <a:pt x="6760" y="602"/>
                    </a:lnTo>
                    <a:lnTo>
                      <a:pt x="6916" y="629"/>
                    </a:lnTo>
                    <a:lnTo>
                      <a:pt x="7159" y="658"/>
                    </a:lnTo>
                    <a:lnTo>
                      <a:pt x="7344" y="698"/>
                    </a:lnTo>
                    <a:lnTo>
                      <a:pt x="7500" y="785"/>
                    </a:lnTo>
                    <a:lnTo>
                      <a:pt x="7792" y="799"/>
                    </a:lnTo>
                    <a:lnTo>
                      <a:pt x="7945" y="725"/>
                    </a:lnTo>
                    <a:lnTo>
                      <a:pt x="8130" y="720"/>
                    </a:lnTo>
                    <a:lnTo>
                      <a:pt x="8343" y="741"/>
                    </a:lnTo>
                    <a:lnTo>
                      <a:pt x="8508" y="799"/>
                    </a:lnTo>
                    <a:lnTo>
                      <a:pt x="8764" y="882"/>
                    </a:lnTo>
                    <a:lnTo>
                      <a:pt x="9015" y="958"/>
                    </a:lnTo>
                    <a:lnTo>
                      <a:pt x="9502" y="1062"/>
                    </a:lnTo>
                    <a:lnTo>
                      <a:pt x="9816" y="1193"/>
                    </a:lnTo>
                    <a:lnTo>
                      <a:pt x="9920" y="1317"/>
                    </a:lnTo>
                    <a:lnTo>
                      <a:pt x="10065" y="1399"/>
                    </a:lnTo>
                    <a:lnTo>
                      <a:pt x="10187" y="1473"/>
                    </a:lnTo>
                    <a:lnTo>
                      <a:pt x="10298" y="1576"/>
                    </a:lnTo>
                    <a:lnTo>
                      <a:pt x="10339" y="1679"/>
                    </a:lnTo>
                    <a:lnTo>
                      <a:pt x="10420" y="1769"/>
                    </a:lnTo>
                    <a:lnTo>
                      <a:pt x="10606" y="1887"/>
                    </a:lnTo>
                    <a:lnTo>
                      <a:pt x="10818" y="2000"/>
                    </a:lnTo>
                    <a:lnTo>
                      <a:pt x="11131" y="2123"/>
                    </a:lnTo>
                    <a:lnTo>
                      <a:pt x="11378" y="2178"/>
                    </a:lnTo>
                    <a:lnTo>
                      <a:pt x="11636" y="2243"/>
                    </a:lnTo>
                    <a:lnTo>
                      <a:pt x="11855" y="2243"/>
                    </a:lnTo>
                    <a:lnTo>
                      <a:pt x="11990" y="2181"/>
                    </a:lnTo>
                    <a:lnTo>
                      <a:pt x="12151" y="2160"/>
                    </a:lnTo>
                    <a:lnTo>
                      <a:pt x="12356" y="2167"/>
                    </a:lnTo>
                    <a:lnTo>
                      <a:pt x="12575" y="2208"/>
                    </a:lnTo>
                    <a:lnTo>
                      <a:pt x="12707" y="2236"/>
                    </a:lnTo>
                    <a:lnTo>
                      <a:pt x="12850" y="2254"/>
                    </a:lnTo>
                    <a:lnTo>
                      <a:pt x="12964" y="2298"/>
                    </a:lnTo>
                    <a:lnTo>
                      <a:pt x="13152" y="2421"/>
                    </a:lnTo>
                    <a:lnTo>
                      <a:pt x="13358" y="2525"/>
                    </a:lnTo>
                    <a:lnTo>
                      <a:pt x="13524" y="2594"/>
                    </a:lnTo>
                    <a:lnTo>
                      <a:pt x="13666" y="2651"/>
                    </a:lnTo>
                    <a:lnTo>
                      <a:pt x="13833" y="2742"/>
                    </a:lnTo>
                    <a:lnTo>
                      <a:pt x="13864" y="2891"/>
                    </a:lnTo>
                    <a:lnTo>
                      <a:pt x="13944" y="3025"/>
                    </a:lnTo>
                    <a:lnTo>
                      <a:pt x="14059" y="3126"/>
                    </a:lnTo>
                    <a:lnTo>
                      <a:pt x="14069" y="3246"/>
                    </a:lnTo>
                    <a:lnTo>
                      <a:pt x="14069" y="3383"/>
                    </a:lnTo>
                    <a:lnTo>
                      <a:pt x="14132" y="3485"/>
                    </a:lnTo>
                    <a:lnTo>
                      <a:pt x="14251" y="3544"/>
                    </a:lnTo>
                    <a:lnTo>
                      <a:pt x="14376" y="3565"/>
                    </a:lnTo>
                    <a:lnTo>
                      <a:pt x="14376" y="3654"/>
                    </a:lnTo>
                    <a:lnTo>
                      <a:pt x="14240" y="3723"/>
                    </a:lnTo>
                    <a:lnTo>
                      <a:pt x="14147" y="3806"/>
                    </a:lnTo>
                    <a:lnTo>
                      <a:pt x="14084" y="3898"/>
                    </a:lnTo>
                    <a:lnTo>
                      <a:pt x="14021" y="4015"/>
                    </a:lnTo>
                    <a:lnTo>
                      <a:pt x="13892" y="4050"/>
                    </a:lnTo>
                    <a:lnTo>
                      <a:pt x="13746" y="4071"/>
                    </a:lnTo>
                    <a:lnTo>
                      <a:pt x="13369" y="4317"/>
                    </a:lnTo>
                    <a:lnTo>
                      <a:pt x="13296" y="4414"/>
                    </a:lnTo>
                    <a:lnTo>
                      <a:pt x="13244" y="4544"/>
                    </a:lnTo>
                    <a:lnTo>
                      <a:pt x="13401" y="4640"/>
                    </a:lnTo>
                    <a:lnTo>
                      <a:pt x="13638" y="4623"/>
                    </a:lnTo>
                    <a:lnTo>
                      <a:pt x="13801" y="4475"/>
                    </a:lnTo>
                    <a:lnTo>
                      <a:pt x="14058" y="4319"/>
                    </a:lnTo>
                    <a:lnTo>
                      <a:pt x="14233" y="4211"/>
                    </a:lnTo>
                    <a:lnTo>
                      <a:pt x="14406" y="4124"/>
                    </a:lnTo>
                    <a:lnTo>
                      <a:pt x="14601" y="4061"/>
                    </a:lnTo>
                    <a:lnTo>
                      <a:pt x="14824" y="4068"/>
                    </a:lnTo>
                    <a:lnTo>
                      <a:pt x="14950" y="4135"/>
                    </a:lnTo>
                    <a:lnTo>
                      <a:pt x="15054" y="4245"/>
                    </a:lnTo>
                    <a:lnTo>
                      <a:pt x="15054" y="4370"/>
                    </a:lnTo>
                    <a:lnTo>
                      <a:pt x="14772" y="4500"/>
                    </a:lnTo>
                    <a:lnTo>
                      <a:pt x="14706" y="4615"/>
                    </a:lnTo>
                    <a:lnTo>
                      <a:pt x="14561" y="4643"/>
                    </a:lnTo>
                    <a:lnTo>
                      <a:pt x="14369" y="4636"/>
                    </a:lnTo>
                    <a:lnTo>
                      <a:pt x="14297" y="4713"/>
                    </a:lnTo>
                    <a:lnTo>
                      <a:pt x="14537" y="4754"/>
                    </a:lnTo>
                    <a:lnTo>
                      <a:pt x="14713" y="4770"/>
                    </a:lnTo>
                    <a:lnTo>
                      <a:pt x="14862" y="4841"/>
                    </a:lnTo>
                    <a:lnTo>
                      <a:pt x="15018" y="4770"/>
                    </a:lnTo>
                    <a:lnTo>
                      <a:pt x="15209" y="4692"/>
                    </a:lnTo>
                    <a:lnTo>
                      <a:pt x="15341" y="4566"/>
                    </a:lnTo>
                    <a:lnTo>
                      <a:pt x="15491" y="4466"/>
                    </a:lnTo>
                    <a:lnTo>
                      <a:pt x="15585" y="4369"/>
                    </a:lnTo>
                    <a:lnTo>
                      <a:pt x="15846" y="4342"/>
                    </a:lnTo>
                    <a:lnTo>
                      <a:pt x="16125" y="4370"/>
                    </a:lnTo>
                    <a:lnTo>
                      <a:pt x="16397" y="4508"/>
                    </a:lnTo>
                    <a:lnTo>
                      <a:pt x="16564" y="4666"/>
                    </a:lnTo>
                    <a:lnTo>
                      <a:pt x="16723" y="4714"/>
                    </a:lnTo>
                    <a:lnTo>
                      <a:pt x="16844" y="4787"/>
                    </a:lnTo>
                    <a:lnTo>
                      <a:pt x="16817" y="4904"/>
                    </a:lnTo>
                    <a:lnTo>
                      <a:pt x="16751" y="4982"/>
                    </a:lnTo>
                    <a:lnTo>
                      <a:pt x="16751" y="5058"/>
                    </a:lnTo>
                    <a:lnTo>
                      <a:pt x="16949" y="5154"/>
                    </a:lnTo>
                    <a:lnTo>
                      <a:pt x="17116" y="5085"/>
                    </a:lnTo>
                    <a:lnTo>
                      <a:pt x="17332" y="5023"/>
                    </a:lnTo>
                    <a:lnTo>
                      <a:pt x="17569" y="4982"/>
                    </a:lnTo>
                    <a:lnTo>
                      <a:pt x="17746" y="4988"/>
                    </a:lnTo>
                    <a:lnTo>
                      <a:pt x="18122" y="5071"/>
                    </a:lnTo>
                    <a:lnTo>
                      <a:pt x="18476" y="5071"/>
                    </a:lnTo>
                    <a:lnTo>
                      <a:pt x="18914" y="5085"/>
                    </a:lnTo>
                    <a:lnTo>
                      <a:pt x="19226" y="5085"/>
                    </a:lnTo>
                    <a:lnTo>
                      <a:pt x="19337" y="5145"/>
                    </a:lnTo>
                    <a:lnTo>
                      <a:pt x="19417" y="5245"/>
                    </a:lnTo>
                    <a:lnTo>
                      <a:pt x="19501" y="5384"/>
                    </a:lnTo>
                    <a:lnTo>
                      <a:pt x="19761" y="5515"/>
                    </a:lnTo>
                    <a:lnTo>
                      <a:pt x="20054" y="5632"/>
                    </a:lnTo>
                    <a:lnTo>
                      <a:pt x="20337" y="5763"/>
                    </a:lnTo>
                    <a:lnTo>
                      <a:pt x="20783" y="5818"/>
                    </a:lnTo>
                    <a:lnTo>
                      <a:pt x="21128" y="5832"/>
                    </a:lnTo>
                    <a:lnTo>
                      <a:pt x="21292" y="5922"/>
                    </a:lnTo>
                    <a:lnTo>
                      <a:pt x="21413" y="6000"/>
                    </a:lnTo>
                    <a:lnTo>
                      <a:pt x="21423" y="6110"/>
                    </a:lnTo>
                    <a:lnTo>
                      <a:pt x="21496" y="6233"/>
                    </a:lnTo>
                    <a:lnTo>
                      <a:pt x="21548" y="6335"/>
                    </a:lnTo>
                    <a:lnTo>
                      <a:pt x="21600" y="6459"/>
                    </a:lnTo>
                    <a:lnTo>
                      <a:pt x="21558" y="6567"/>
                    </a:lnTo>
                    <a:lnTo>
                      <a:pt x="21548" y="6744"/>
                    </a:lnTo>
                    <a:lnTo>
                      <a:pt x="21416" y="6872"/>
                    </a:lnTo>
                    <a:lnTo>
                      <a:pt x="21374" y="6999"/>
                    </a:lnTo>
                    <a:lnTo>
                      <a:pt x="21263" y="7141"/>
                    </a:lnTo>
                    <a:lnTo>
                      <a:pt x="20928" y="7257"/>
                    </a:lnTo>
                    <a:lnTo>
                      <a:pt x="20782" y="7498"/>
                    </a:lnTo>
                    <a:lnTo>
                      <a:pt x="20646" y="7643"/>
                    </a:lnTo>
                    <a:lnTo>
                      <a:pt x="20531" y="7747"/>
                    </a:lnTo>
                    <a:lnTo>
                      <a:pt x="20344" y="7910"/>
                    </a:lnTo>
                    <a:lnTo>
                      <a:pt x="20222" y="8109"/>
                    </a:lnTo>
                    <a:lnTo>
                      <a:pt x="19916" y="8196"/>
                    </a:lnTo>
                    <a:lnTo>
                      <a:pt x="19700" y="8360"/>
                    </a:lnTo>
                    <a:lnTo>
                      <a:pt x="19631" y="8498"/>
                    </a:lnTo>
                    <a:lnTo>
                      <a:pt x="19615" y="8867"/>
                    </a:lnTo>
                    <a:lnTo>
                      <a:pt x="19688" y="9089"/>
                    </a:lnTo>
                    <a:lnTo>
                      <a:pt x="19688" y="9302"/>
                    </a:lnTo>
                    <a:lnTo>
                      <a:pt x="19705" y="9546"/>
                    </a:lnTo>
                    <a:lnTo>
                      <a:pt x="19653" y="9772"/>
                    </a:lnTo>
                    <a:lnTo>
                      <a:pt x="19612" y="9950"/>
                    </a:lnTo>
                    <a:lnTo>
                      <a:pt x="19580" y="10104"/>
                    </a:lnTo>
                    <a:lnTo>
                      <a:pt x="19559" y="10281"/>
                    </a:lnTo>
                    <a:lnTo>
                      <a:pt x="19465" y="10449"/>
                    </a:lnTo>
                    <a:lnTo>
                      <a:pt x="19444" y="10661"/>
                    </a:lnTo>
                    <a:lnTo>
                      <a:pt x="19392" y="10797"/>
                    </a:lnTo>
                    <a:lnTo>
                      <a:pt x="19322" y="10935"/>
                    </a:lnTo>
                    <a:lnTo>
                      <a:pt x="19169" y="11064"/>
                    </a:lnTo>
                    <a:lnTo>
                      <a:pt x="19033" y="11278"/>
                    </a:lnTo>
                    <a:lnTo>
                      <a:pt x="18939" y="11393"/>
                    </a:lnTo>
                    <a:lnTo>
                      <a:pt x="18834" y="11511"/>
                    </a:lnTo>
                    <a:lnTo>
                      <a:pt x="18562" y="11665"/>
                    </a:lnTo>
                    <a:lnTo>
                      <a:pt x="18374" y="11762"/>
                    </a:lnTo>
                    <a:lnTo>
                      <a:pt x="18204" y="11755"/>
                    </a:lnTo>
                    <a:lnTo>
                      <a:pt x="18048" y="11735"/>
                    </a:lnTo>
                    <a:lnTo>
                      <a:pt x="17899" y="11638"/>
                    </a:lnTo>
                    <a:lnTo>
                      <a:pt x="17642" y="11707"/>
                    </a:lnTo>
                    <a:lnTo>
                      <a:pt x="17486" y="11796"/>
                    </a:lnTo>
                    <a:lnTo>
                      <a:pt x="17287" y="11941"/>
                    </a:lnTo>
                    <a:lnTo>
                      <a:pt x="17134" y="11969"/>
                    </a:lnTo>
                    <a:lnTo>
                      <a:pt x="16834" y="12015"/>
                    </a:lnTo>
                    <a:lnTo>
                      <a:pt x="16534" y="12077"/>
                    </a:lnTo>
                    <a:lnTo>
                      <a:pt x="16336" y="12167"/>
                    </a:lnTo>
                    <a:lnTo>
                      <a:pt x="16253" y="12270"/>
                    </a:lnTo>
                    <a:lnTo>
                      <a:pt x="16183" y="12325"/>
                    </a:lnTo>
                    <a:lnTo>
                      <a:pt x="16027" y="12380"/>
                    </a:lnTo>
                    <a:lnTo>
                      <a:pt x="15916" y="12449"/>
                    </a:lnTo>
                    <a:lnTo>
                      <a:pt x="15804" y="12518"/>
                    </a:lnTo>
                    <a:lnTo>
                      <a:pt x="15752" y="12629"/>
                    </a:lnTo>
                    <a:lnTo>
                      <a:pt x="15825" y="12724"/>
                    </a:lnTo>
                    <a:lnTo>
                      <a:pt x="15951" y="12849"/>
                    </a:lnTo>
                    <a:lnTo>
                      <a:pt x="15961" y="13008"/>
                    </a:lnTo>
                    <a:lnTo>
                      <a:pt x="15909" y="13192"/>
                    </a:lnTo>
                    <a:cubicBezTo>
                      <a:pt x="15880" y="13228"/>
                      <a:pt x="15856" y="13266"/>
                      <a:pt x="15840" y="13305"/>
                    </a:cubicBezTo>
                    <a:cubicBezTo>
                      <a:pt x="15812" y="13369"/>
                      <a:pt x="15801" y="13436"/>
                      <a:pt x="15809" y="13503"/>
                    </a:cubicBezTo>
                    <a:lnTo>
                      <a:pt x="15600" y="13652"/>
                    </a:lnTo>
                    <a:lnTo>
                      <a:pt x="15506" y="13742"/>
                    </a:lnTo>
                    <a:lnTo>
                      <a:pt x="15464" y="13846"/>
                    </a:lnTo>
                    <a:cubicBezTo>
                      <a:pt x="15464" y="13877"/>
                      <a:pt x="15464" y="13909"/>
                      <a:pt x="15464" y="13940"/>
                    </a:cubicBezTo>
                    <a:cubicBezTo>
                      <a:pt x="15464" y="13981"/>
                      <a:pt x="15464" y="14022"/>
                      <a:pt x="15464" y="14062"/>
                    </a:cubicBezTo>
                    <a:lnTo>
                      <a:pt x="15412" y="14177"/>
                    </a:lnTo>
                    <a:lnTo>
                      <a:pt x="15183" y="14308"/>
                    </a:lnTo>
                    <a:lnTo>
                      <a:pt x="15048" y="14443"/>
                    </a:lnTo>
                    <a:lnTo>
                      <a:pt x="14923" y="14578"/>
                    </a:lnTo>
                    <a:lnTo>
                      <a:pt x="14840" y="14707"/>
                    </a:lnTo>
                    <a:lnTo>
                      <a:pt x="14760" y="14868"/>
                    </a:lnTo>
                    <a:cubicBezTo>
                      <a:pt x="14740" y="14913"/>
                      <a:pt x="14716" y="14957"/>
                      <a:pt x="14687" y="14999"/>
                    </a:cubicBezTo>
                    <a:cubicBezTo>
                      <a:pt x="14660" y="15040"/>
                      <a:pt x="14629" y="15079"/>
                      <a:pt x="14593" y="15116"/>
                    </a:cubicBezTo>
                    <a:cubicBezTo>
                      <a:pt x="14565" y="15141"/>
                      <a:pt x="14538" y="15167"/>
                      <a:pt x="14510" y="15192"/>
                    </a:cubicBezTo>
                    <a:cubicBezTo>
                      <a:pt x="14469" y="15230"/>
                      <a:pt x="14429" y="15268"/>
                      <a:pt x="14390" y="15307"/>
                    </a:cubicBezTo>
                    <a:lnTo>
                      <a:pt x="14233" y="15431"/>
                    </a:lnTo>
                    <a:lnTo>
                      <a:pt x="14123" y="15518"/>
                    </a:lnTo>
                    <a:lnTo>
                      <a:pt x="13872" y="15628"/>
                    </a:lnTo>
                    <a:lnTo>
                      <a:pt x="13685" y="15663"/>
                    </a:lnTo>
                    <a:lnTo>
                      <a:pt x="13323" y="15670"/>
                    </a:lnTo>
                    <a:cubicBezTo>
                      <a:pt x="13286" y="15642"/>
                      <a:pt x="13245" y="15616"/>
                      <a:pt x="13201" y="15594"/>
                    </a:cubicBezTo>
                    <a:cubicBezTo>
                      <a:pt x="13122" y="15553"/>
                      <a:pt x="13034" y="15521"/>
                      <a:pt x="12939" y="15499"/>
                    </a:cubicBezTo>
                    <a:cubicBezTo>
                      <a:pt x="12851" y="15484"/>
                      <a:pt x="12764" y="15467"/>
                      <a:pt x="12678" y="15446"/>
                    </a:cubicBezTo>
                    <a:cubicBezTo>
                      <a:pt x="12585" y="15424"/>
                      <a:pt x="12495" y="15399"/>
                      <a:pt x="12406" y="15370"/>
                    </a:cubicBezTo>
                    <a:lnTo>
                      <a:pt x="12194" y="15426"/>
                    </a:lnTo>
                    <a:lnTo>
                      <a:pt x="12131" y="15541"/>
                    </a:lnTo>
                    <a:lnTo>
                      <a:pt x="12255" y="15615"/>
                    </a:lnTo>
                    <a:lnTo>
                      <a:pt x="12467" y="15700"/>
                    </a:lnTo>
                    <a:lnTo>
                      <a:pt x="12582" y="15762"/>
                    </a:lnTo>
                    <a:lnTo>
                      <a:pt x="12768" y="15886"/>
                    </a:lnTo>
                    <a:lnTo>
                      <a:pt x="12977" y="16065"/>
                    </a:lnTo>
                    <a:lnTo>
                      <a:pt x="13103" y="16201"/>
                    </a:lnTo>
                    <a:lnTo>
                      <a:pt x="13155" y="16372"/>
                    </a:lnTo>
                    <a:lnTo>
                      <a:pt x="13166" y="16545"/>
                    </a:lnTo>
                    <a:lnTo>
                      <a:pt x="13065" y="16676"/>
                    </a:lnTo>
                    <a:lnTo>
                      <a:pt x="12951" y="16779"/>
                    </a:lnTo>
                    <a:lnTo>
                      <a:pt x="12787" y="16862"/>
                    </a:lnTo>
                    <a:lnTo>
                      <a:pt x="12505" y="16924"/>
                    </a:lnTo>
                    <a:lnTo>
                      <a:pt x="12122" y="16970"/>
                    </a:lnTo>
                    <a:lnTo>
                      <a:pt x="11913" y="16977"/>
                    </a:lnTo>
                    <a:lnTo>
                      <a:pt x="11733" y="16982"/>
                    </a:lnTo>
                    <a:lnTo>
                      <a:pt x="11430" y="16982"/>
                    </a:lnTo>
                    <a:lnTo>
                      <a:pt x="11263" y="17044"/>
                    </a:lnTo>
                    <a:lnTo>
                      <a:pt x="11232" y="17116"/>
                    </a:lnTo>
                    <a:lnTo>
                      <a:pt x="11252" y="17235"/>
                    </a:lnTo>
                    <a:lnTo>
                      <a:pt x="11325" y="17332"/>
                    </a:lnTo>
                    <a:lnTo>
                      <a:pt x="11412" y="17380"/>
                    </a:lnTo>
                    <a:lnTo>
                      <a:pt x="11444" y="17498"/>
                    </a:lnTo>
                    <a:lnTo>
                      <a:pt x="11382" y="17567"/>
                    </a:lnTo>
                    <a:cubicBezTo>
                      <a:pt x="11322" y="17599"/>
                      <a:pt x="11279" y="17642"/>
                      <a:pt x="11257" y="17691"/>
                    </a:cubicBezTo>
                    <a:cubicBezTo>
                      <a:pt x="11240" y="17729"/>
                      <a:pt x="11236" y="17769"/>
                      <a:pt x="11246" y="17808"/>
                    </a:cubicBezTo>
                    <a:lnTo>
                      <a:pt x="11037" y="17802"/>
                    </a:lnTo>
                    <a:lnTo>
                      <a:pt x="10881" y="17726"/>
                    </a:lnTo>
                    <a:lnTo>
                      <a:pt x="10631" y="17622"/>
                    </a:lnTo>
                    <a:lnTo>
                      <a:pt x="10349" y="17581"/>
                    </a:lnTo>
                    <a:lnTo>
                      <a:pt x="10141" y="17677"/>
                    </a:lnTo>
                    <a:lnTo>
                      <a:pt x="10273" y="17815"/>
                    </a:lnTo>
                    <a:cubicBezTo>
                      <a:pt x="10359" y="17814"/>
                      <a:pt x="10437" y="17847"/>
                      <a:pt x="10472" y="17898"/>
                    </a:cubicBezTo>
                    <a:cubicBezTo>
                      <a:pt x="10504" y="17944"/>
                      <a:pt x="10496" y="17997"/>
                      <a:pt x="10451" y="18038"/>
                    </a:cubicBezTo>
                    <a:lnTo>
                      <a:pt x="10493" y="18142"/>
                    </a:lnTo>
                    <a:cubicBezTo>
                      <a:pt x="10535" y="18167"/>
                      <a:pt x="10583" y="18187"/>
                      <a:pt x="10636" y="18201"/>
                    </a:cubicBezTo>
                    <a:cubicBezTo>
                      <a:pt x="10678" y="18213"/>
                      <a:pt x="10723" y="18220"/>
                      <a:pt x="10768" y="18222"/>
                    </a:cubicBezTo>
                    <a:cubicBezTo>
                      <a:pt x="10824" y="18185"/>
                      <a:pt x="10918" y="18194"/>
                      <a:pt x="10956" y="18240"/>
                    </a:cubicBezTo>
                    <a:cubicBezTo>
                      <a:pt x="10983" y="18272"/>
                      <a:pt x="10969" y="18313"/>
                      <a:pt x="10925" y="18335"/>
                    </a:cubicBezTo>
                    <a:lnTo>
                      <a:pt x="10783" y="18390"/>
                    </a:lnTo>
                    <a:lnTo>
                      <a:pt x="10605" y="18448"/>
                    </a:lnTo>
                    <a:lnTo>
                      <a:pt x="10615" y="18589"/>
                    </a:lnTo>
                    <a:lnTo>
                      <a:pt x="10663" y="18651"/>
                    </a:lnTo>
                    <a:lnTo>
                      <a:pt x="10698" y="18740"/>
                    </a:lnTo>
                    <a:lnTo>
                      <a:pt x="10479" y="18860"/>
                    </a:lnTo>
                    <a:lnTo>
                      <a:pt x="10374" y="19045"/>
                    </a:lnTo>
                    <a:lnTo>
                      <a:pt x="10259" y="19180"/>
                    </a:lnTo>
                    <a:lnTo>
                      <a:pt x="10218" y="19263"/>
                    </a:lnTo>
                    <a:lnTo>
                      <a:pt x="10283" y="19367"/>
                    </a:lnTo>
                    <a:lnTo>
                      <a:pt x="10350" y="19544"/>
                    </a:lnTo>
                    <a:lnTo>
                      <a:pt x="10506" y="19579"/>
                    </a:lnTo>
                    <a:lnTo>
                      <a:pt x="10637" y="19689"/>
                    </a:lnTo>
                    <a:lnTo>
                      <a:pt x="10913" y="19767"/>
                    </a:lnTo>
                    <a:lnTo>
                      <a:pt x="11066" y="19942"/>
                    </a:lnTo>
                    <a:lnTo>
                      <a:pt x="11076" y="20069"/>
                    </a:lnTo>
                    <a:lnTo>
                      <a:pt x="10982" y="20241"/>
                    </a:lnTo>
                    <a:lnTo>
                      <a:pt x="10888" y="20363"/>
                    </a:lnTo>
                    <a:lnTo>
                      <a:pt x="10794" y="20527"/>
                    </a:lnTo>
                    <a:cubicBezTo>
                      <a:pt x="10712" y="20573"/>
                      <a:pt x="10646" y="20631"/>
                      <a:pt x="10600" y="20695"/>
                    </a:cubicBezTo>
                    <a:cubicBezTo>
                      <a:pt x="10553" y="20760"/>
                      <a:pt x="10528" y="20830"/>
                      <a:pt x="10526" y="20902"/>
                    </a:cubicBezTo>
                    <a:lnTo>
                      <a:pt x="10613" y="21051"/>
                    </a:lnTo>
                    <a:lnTo>
                      <a:pt x="10773" y="21173"/>
                    </a:lnTo>
                    <a:lnTo>
                      <a:pt x="10846" y="21254"/>
                    </a:lnTo>
                    <a:lnTo>
                      <a:pt x="10766" y="21359"/>
                    </a:lnTo>
                    <a:lnTo>
                      <a:pt x="10536" y="21440"/>
                    </a:lnTo>
                    <a:lnTo>
                      <a:pt x="10441" y="21536"/>
                    </a:lnTo>
                    <a:lnTo>
                      <a:pt x="10363" y="21600"/>
                    </a:lnTo>
                    <a:lnTo>
                      <a:pt x="10225" y="21595"/>
                    </a:lnTo>
                    <a:lnTo>
                      <a:pt x="9866" y="21480"/>
                    </a:lnTo>
                    <a:lnTo>
                      <a:pt x="9668" y="21506"/>
                    </a:lnTo>
                    <a:lnTo>
                      <a:pt x="9418" y="21531"/>
                    </a:lnTo>
                    <a:cubicBezTo>
                      <a:pt x="9428" y="21473"/>
                      <a:pt x="9417" y="21413"/>
                      <a:pt x="9386" y="21358"/>
                    </a:cubicBezTo>
                    <a:cubicBezTo>
                      <a:pt x="9350" y="21293"/>
                      <a:pt x="9286" y="21235"/>
                      <a:pt x="9202" y="21193"/>
                    </a:cubicBezTo>
                    <a:lnTo>
                      <a:pt x="8951" y="21172"/>
                    </a:lnTo>
                    <a:lnTo>
                      <a:pt x="8767" y="21096"/>
                    </a:lnTo>
                    <a:lnTo>
                      <a:pt x="8767" y="20966"/>
                    </a:lnTo>
                    <a:lnTo>
                      <a:pt x="8683" y="20814"/>
                    </a:lnTo>
                    <a:cubicBezTo>
                      <a:pt x="8625" y="20767"/>
                      <a:pt x="8560" y="20724"/>
                      <a:pt x="8489" y="20687"/>
                    </a:cubicBezTo>
                    <a:cubicBezTo>
                      <a:pt x="8402" y="20641"/>
                      <a:pt x="8307" y="20603"/>
                      <a:pt x="8206" y="20574"/>
                    </a:cubicBezTo>
                    <a:lnTo>
                      <a:pt x="8185" y="20340"/>
                    </a:lnTo>
                    <a:lnTo>
                      <a:pt x="8175" y="20091"/>
                    </a:lnTo>
                    <a:cubicBezTo>
                      <a:pt x="8118" y="20014"/>
                      <a:pt x="8052" y="19940"/>
                      <a:pt x="7977" y="19870"/>
                    </a:cubicBezTo>
                    <a:cubicBezTo>
                      <a:pt x="7874" y="19775"/>
                      <a:pt x="7755" y="19687"/>
                      <a:pt x="7622" y="19610"/>
                    </a:cubicBezTo>
                    <a:lnTo>
                      <a:pt x="7320" y="19591"/>
                    </a:lnTo>
                    <a:lnTo>
                      <a:pt x="7269" y="19491"/>
                    </a:lnTo>
                    <a:lnTo>
                      <a:pt x="7463" y="19422"/>
                    </a:lnTo>
                    <a:lnTo>
                      <a:pt x="7664" y="19293"/>
                    </a:lnTo>
                    <a:lnTo>
                      <a:pt x="7747" y="19155"/>
                    </a:lnTo>
                    <a:lnTo>
                      <a:pt x="7862" y="18947"/>
                    </a:lnTo>
                    <a:cubicBezTo>
                      <a:pt x="7859" y="18904"/>
                      <a:pt x="7841" y="18862"/>
                      <a:pt x="7810" y="18823"/>
                    </a:cubicBezTo>
                    <a:cubicBezTo>
                      <a:pt x="7763" y="18763"/>
                      <a:pt x="7687" y="18715"/>
                      <a:pt x="7594" y="18687"/>
                    </a:cubicBezTo>
                    <a:lnTo>
                      <a:pt x="7373" y="18531"/>
                    </a:lnTo>
                    <a:lnTo>
                      <a:pt x="7344" y="18427"/>
                    </a:lnTo>
                    <a:lnTo>
                      <a:pt x="7439" y="18291"/>
                    </a:lnTo>
                    <a:lnTo>
                      <a:pt x="7386" y="18128"/>
                    </a:lnTo>
                    <a:lnTo>
                      <a:pt x="7191" y="18036"/>
                    </a:lnTo>
                    <a:lnTo>
                      <a:pt x="6944" y="17872"/>
                    </a:lnTo>
                    <a:lnTo>
                      <a:pt x="6714" y="17722"/>
                    </a:lnTo>
                    <a:lnTo>
                      <a:pt x="6595" y="17655"/>
                    </a:lnTo>
                    <a:lnTo>
                      <a:pt x="6560" y="17485"/>
                    </a:lnTo>
                    <a:lnTo>
                      <a:pt x="6414" y="17372"/>
                    </a:lnTo>
                    <a:lnTo>
                      <a:pt x="6518" y="17199"/>
                    </a:lnTo>
                    <a:cubicBezTo>
                      <a:pt x="6570" y="17154"/>
                      <a:pt x="6593" y="17097"/>
                      <a:pt x="6581" y="17041"/>
                    </a:cubicBezTo>
                    <a:cubicBezTo>
                      <a:pt x="6561" y="16948"/>
                      <a:pt x="6457" y="16874"/>
                      <a:pt x="6320" y="16854"/>
                    </a:cubicBezTo>
                    <a:cubicBezTo>
                      <a:pt x="6272" y="16815"/>
                      <a:pt x="6237" y="16771"/>
                      <a:pt x="6215" y="16723"/>
                    </a:cubicBezTo>
                    <a:cubicBezTo>
                      <a:pt x="6159" y="16596"/>
                      <a:pt x="6202" y="16460"/>
                      <a:pt x="6330" y="16359"/>
                    </a:cubicBezTo>
                    <a:lnTo>
                      <a:pt x="6341" y="16207"/>
                    </a:lnTo>
                    <a:lnTo>
                      <a:pt x="6351" y="16005"/>
                    </a:lnTo>
                    <a:lnTo>
                      <a:pt x="6382" y="15534"/>
                    </a:lnTo>
                    <a:lnTo>
                      <a:pt x="6330" y="14960"/>
                    </a:lnTo>
                    <a:lnTo>
                      <a:pt x="6125" y="14624"/>
                    </a:lnTo>
                    <a:lnTo>
                      <a:pt x="6027" y="14310"/>
                    </a:lnTo>
                    <a:lnTo>
                      <a:pt x="5975" y="14131"/>
                    </a:lnTo>
                    <a:lnTo>
                      <a:pt x="5925" y="13492"/>
                    </a:lnTo>
                    <a:lnTo>
                      <a:pt x="5925" y="13243"/>
                    </a:lnTo>
                    <a:lnTo>
                      <a:pt x="6020" y="13001"/>
                    </a:lnTo>
                    <a:lnTo>
                      <a:pt x="6020" y="12755"/>
                    </a:lnTo>
                    <a:lnTo>
                      <a:pt x="5988" y="12469"/>
                    </a:lnTo>
                    <a:lnTo>
                      <a:pt x="5842" y="12317"/>
                    </a:lnTo>
                    <a:lnTo>
                      <a:pt x="5852" y="12041"/>
                    </a:lnTo>
                    <a:lnTo>
                      <a:pt x="5936" y="11755"/>
                    </a:lnTo>
                    <a:cubicBezTo>
                      <a:pt x="5963" y="11665"/>
                      <a:pt x="5977" y="11573"/>
                      <a:pt x="5978" y="11481"/>
                    </a:cubicBezTo>
                    <a:cubicBezTo>
                      <a:pt x="5979" y="11396"/>
                      <a:pt x="5968" y="11310"/>
                      <a:pt x="5946" y="11226"/>
                    </a:cubicBezTo>
                    <a:cubicBezTo>
                      <a:pt x="5920" y="11122"/>
                      <a:pt x="5877" y="11021"/>
                      <a:pt x="5817" y="10924"/>
                    </a:cubicBezTo>
                    <a:lnTo>
                      <a:pt x="5790" y="10657"/>
                    </a:lnTo>
                    <a:lnTo>
                      <a:pt x="5779" y="10588"/>
                    </a:lnTo>
                    <a:lnTo>
                      <a:pt x="5509" y="10273"/>
                    </a:lnTo>
                    <a:lnTo>
                      <a:pt x="5325" y="10025"/>
                    </a:lnTo>
                    <a:lnTo>
                      <a:pt x="5081" y="9901"/>
                    </a:lnTo>
                    <a:lnTo>
                      <a:pt x="4781" y="9783"/>
                    </a:lnTo>
                    <a:lnTo>
                      <a:pt x="4531" y="9611"/>
                    </a:lnTo>
                    <a:lnTo>
                      <a:pt x="4066" y="9506"/>
                    </a:lnTo>
                    <a:lnTo>
                      <a:pt x="3850" y="9416"/>
                    </a:lnTo>
                    <a:lnTo>
                      <a:pt x="3285" y="9256"/>
                    </a:lnTo>
                    <a:lnTo>
                      <a:pt x="3020" y="9164"/>
                    </a:lnTo>
                    <a:lnTo>
                      <a:pt x="2895" y="8913"/>
                    </a:lnTo>
                    <a:lnTo>
                      <a:pt x="2752" y="8757"/>
                    </a:lnTo>
                    <a:lnTo>
                      <a:pt x="2626" y="8512"/>
                    </a:lnTo>
                    <a:lnTo>
                      <a:pt x="2494" y="8355"/>
                    </a:lnTo>
                    <a:lnTo>
                      <a:pt x="2330" y="8219"/>
                    </a:lnTo>
                    <a:lnTo>
                      <a:pt x="2088" y="8047"/>
                    </a:lnTo>
                    <a:lnTo>
                      <a:pt x="1976" y="7929"/>
                    </a:lnTo>
                    <a:lnTo>
                      <a:pt x="1868" y="7775"/>
                    </a:lnTo>
                    <a:lnTo>
                      <a:pt x="1712" y="7713"/>
                    </a:lnTo>
                    <a:lnTo>
                      <a:pt x="1653" y="7630"/>
                    </a:lnTo>
                    <a:lnTo>
                      <a:pt x="1559" y="7481"/>
                    </a:lnTo>
                    <a:lnTo>
                      <a:pt x="1499" y="7363"/>
                    </a:lnTo>
                    <a:lnTo>
                      <a:pt x="1332" y="7016"/>
                    </a:lnTo>
                    <a:lnTo>
                      <a:pt x="1207" y="6813"/>
                    </a:lnTo>
                    <a:lnTo>
                      <a:pt x="1072" y="6654"/>
                    </a:lnTo>
                    <a:lnTo>
                      <a:pt x="958" y="6495"/>
                    </a:lnTo>
                    <a:lnTo>
                      <a:pt x="875" y="6420"/>
                    </a:lnTo>
                    <a:lnTo>
                      <a:pt x="683" y="6358"/>
                    </a:lnTo>
                    <a:lnTo>
                      <a:pt x="577" y="6210"/>
                    </a:lnTo>
                    <a:lnTo>
                      <a:pt x="392" y="6183"/>
                    </a:lnTo>
                    <a:lnTo>
                      <a:pt x="270" y="6084"/>
                    </a:lnTo>
                    <a:lnTo>
                      <a:pt x="131" y="5971"/>
                    </a:lnTo>
                    <a:lnTo>
                      <a:pt x="79" y="5813"/>
                    </a:lnTo>
                    <a:lnTo>
                      <a:pt x="38" y="5703"/>
                    </a:lnTo>
                    <a:lnTo>
                      <a:pt x="0" y="5602"/>
                    </a:lnTo>
                    <a:lnTo>
                      <a:pt x="115" y="5491"/>
                    </a:lnTo>
                    <a:lnTo>
                      <a:pt x="268" y="5348"/>
                    </a:lnTo>
                    <a:lnTo>
                      <a:pt x="330" y="5224"/>
                    </a:lnTo>
                    <a:lnTo>
                      <a:pt x="413" y="5153"/>
                    </a:lnTo>
                    <a:lnTo>
                      <a:pt x="602" y="5033"/>
                    </a:lnTo>
                    <a:lnTo>
                      <a:pt x="653" y="4916"/>
                    </a:lnTo>
                    <a:lnTo>
                      <a:pt x="542" y="4875"/>
                    </a:lnTo>
                    <a:lnTo>
                      <a:pt x="350" y="4849"/>
                    </a:lnTo>
                    <a:lnTo>
                      <a:pt x="233" y="4810"/>
                    </a:lnTo>
                    <a:lnTo>
                      <a:pt x="173" y="4693"/>
                    </a:lnTo>
                    <a:lnTo>
                      <a:pt x="132" y="4589"/>
                    </a:lnTo>
                    <a:lnTo>
                      <a:pt x="236" y="4435"/>
                    </a:lnTo>
                    <a:lnTo>
                      <a:pt x="363" y="4279"/>
                    </a:lnTo>
                    <a:lnTo>
                      <a:pt x="464" y="4141"/>
                    </a:lnTo>
                    <a:lnTo>
                      <a:pt x="722" y="3881"/>
                    </a:lnTo>
                    <a:lnTo>
                      <a:pt x="837" y="3725"/>
                    </a:lnTo>
                    <a:lnTo>
                      <a:pt x="878" y="3658"/>
                    </a:lnTo>
                    <a:lnTo>
                      <a:pt x="1105" y="3567"/>
                    </a:lnTo>
                    <a:lnTo>
                      <a:pt x="1275" y="3479"/>
                    </a:lnTo>
                    <a:lnTo>
                      <a:pt x="1338" y="3385"/>
                    </a:lnTo>
                    <a:lnTo>
                      <a:pt x="1359" y="3295"/>
                    </a:lnTo>
                    <a:lnTo>
                      <a:pt x="1523" y="3201"/>
                    </a:lnTo>
                    <a:lnTo>
                      <a:pt x="1707" y="3072"/>
                    </a:lnTo>
                    <a:cubicBezTo>
                      <a:pt x="1704" y="3016"/>
                      <a:pt x="1711" y="2960"/>
                      <a:pt x="1728" y="2906"/>
                    </a:cubicBezTo>
                    <a:cubicBezTo>
                      <a:pt x="1757" y="2814"/>
                      <a:pt x="1814" y="2727"/>
                      <a:pt x="1896" y="2650"/>
                    </a:cubicBezTo>
                    <a:cubicBezTo>
                      <a:pt x="1934" y="2572"/>
                      <a:pt x="1938" y="2488"/>
                      <a:pt x="1906" y="2408"/>
                    </a:cubicBezTo>
                    <a:cubicBezTo>
                      <a:pt x="1883" y="2352"/>
                      <a:pt x="1843" y="2298"/>
                      <a:pt x="1815" y="2242"/>
                    </a:cubicBezTo>
                    <a:cubicBezTo>
                      <a:pt x="1790" y="2191"/>
                      <a:pt x="1776" y="2138"/>
                      <a:pt x="1774" y="2083"/>
                    </a:cubicBezTo>
                    <a:lnTo>
                      <a:pt x="1774" y="1918"/>
                    </a:lnTo>
                    <a:lnTo>
                      <a:pt x="1753" y="1808"/>
                    </a:lnTo>
                    <a:lnTo>
                      <a:pt x="1638" y="1656"/>
                    </a:lnTo>
                    <a:lnTo>
                      <a:pt x="1493" y="1546"/>
                    </a:lnTo>
                    <a:lnTo>
                      <a:pt x="1587" y="1443"/>
                    </a:lnTo>
                    <a:lnTo>
                      <a:pt x="1656" y="1310"/>
                    </a:lnTo>
                    <a:lnTo>
                      <a:pt x="1459" y="1199"/>
                    </a:lnTo>
                    <a:lnTo>
                      <a:pt x="1280" y="1115"/>
                    </a:lnTo>
                    <a:lnTo>
                      <a:pt x="1083" y="1076"/>
                    </a:lnTo>
                    <a:lnTo>
                      <a:pt x="968" y="1103"/>
                    </a:lnTo>
                    <a:lnTo>
                      <a:pt x="869" y="101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îśḻîdè">
                <a:extLst>
                  <a:ext uri="{FF2B5EF4-FFF2-40B4-BE49-F238E27FC236}">
                    <a16:creationId xmlns:a16="http://schemas.microsoft.com/office/drawing/2014/main" id="{E38FC202-1194-4F63-934B-FFBD991F4C8B}"/>
                  </a:ext>
                </a:extLst>
              </p:cNvPr>
              <p:cNvSpPr/>
              <p:nvPr/>
            </p:nvSpPr>
            <p:spPr>
              <a:xfrm>
                <a:off x="3437240" y="5890298"/>
                <a:ext cx="154682" cy="78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25" y="3547"/>
                    </a:moveTo>
                    <a:lnTo>
                      <a:pt x="5676" y="1626"/>
                    </a:lnTo>
                    <a:lnTo>
                      <a:pt x="3209" y="0"/>
                    </a:lnTo>
                    <a:lnTo>
                      <a:pt x="1176" y="1709"/>
                    </a:lnTo>
                    <a:lnTo>
                      <a:pt x="993" y="6809"/>
                    </a:lnTo>
                    <a:lnTo>
                      <a:pt x="0" y="9230"/>
                    </a:lnTo>
                    <a:lnTo>
                      <a:pt x="146" y="11719"/>
                    </a:lnTo>
                    <a:lnTo>
                      <a:pt x="1232" y="14861"/>
                    </a:lnTo>
                    <a:lnTo>
                      <a:pt x="2757" y="16925"/>
                    </a:lnTo>
                    <a:lnTo>
                      <a:pt x="4617" y="16204"/>
                    </a:lnTo>
                    <a:lnTo>
                      <a:pt x="6205" y="18329"/>
                    </a:lnTo>
                    <a:lnTo>
                      <a:pt x="6765" y="21054"/>
                    </a:lnTo>
                    <a:lnTo>
                      <a:pt x="9338" y="21600"/>
                    </a:lnTo>
                    <a:lnTo>
                      <a:pt x="10638" y="20386"/>
                    </a:lnTo>
                    <a:lnTo>
                      <a:pt x="12868" y="19239"/>
                    </a:lnTo>
                    <a:cubicBezTo>
                      <a:pt x="13384" y="19258"/>
                      <a:pt x="13900" y="19258"/>
                      <a:pt x="14416" y="19239"/>
                    </a:cubicBezTo>
                    <a:cubicBezTo>
                      <a:pt x="15695" y="19193"/>
                      <a:pt x="16971" y="19031"/>
                      <a:pt x="18242" y="18754"/>
                    </a:cubicBezTo>
                    <a:lnTo>
                      <a:pt x="20946" y="19118"/>
                    </a:lnTo>
                    <a:lnTo>
                      <a:pt x="21600" y="16751"/>
                    </a:lnTo>
                    <a:lnTo>
                      <a:pt x="17600" y="16751"/>
                    </a:lnTo>
                    <a:lnTo>
                      <a:pt x="14802" y="15172"/>
                    </a:lnTo>
                    <a:lnTo>
                      <a:pt x="13214" y="10808"/>
                    </a:lnTo>
                    <a:lnTo>
                      <a:pt x="11408" y="9230"/>
                    </a:lnTo>
                    <a:lnTo>
                      <a:pt x="9731" y="7773"/>
                    </a:lnTo>
                    <a:lnTo>
                      <a:pt x="9139" y="5420"/>
                    </a:lnTo>
                    <a:lnTo>
                      <a:pt x="7225" y="3547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íśļîḑe">
                <a:extLst>
                  <a:ext uri="{FF2B5EF4-FFF2-40B4-BE49-F238E27FC236}">
                    <a16:creationId xmlns:a16="http://schemas.microsoft.com/office/drawing/2014/main" id="{10B436EA-56DA-4909-862E-EA12144D5305}"/>
                  </a:ext>
                </a:extLst>
              </p:cNvPr>
              <p:cNvSpPr/>
              <p:nvPr/>
            </p:nvSpPr>
            <p:spPr>
              <a:xfrm>
                <a:off x="3620679" y="5839540"/>
                <a:ext cx="96531" cy="40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319" y="0"/>
                    </a:moveTo>
                    <a:lnTo>
                      <a:pt x="5026" y="117"/>
                    </a:lnTo>
                    <a:cubicBezTo>
                      <a:pt x="4484" y="789"/>
                      <a:pt x="3941" y="1461"/>
                      <a:pt x="3399" y="2133"/>
                    </a:cubicBezTo>
                    <a:cubicBezTo>
                      <a:pt x="2857" y="2805"/>
                      <a:pt x="2314" y="3476"/>
                      <a:pt x="1772" y="4148"/>
                    </a:cubicBezTo>
                    <a:lnTo>
                      <a:pt x="4542" y="6577"/>
                    </a:lnTo>
                    <a:lnTo>
                      <a:pt x="3392" y="10753"/>
                    </a:lnTo>
                    <a:lnTo>
                      <a:pt x="0" y="11818"/>
                    </a:lnTo>
                    <a:lnTo>
                      <a:pt x="1581" y="16345"/>
                    </a:lnTo>
                    <a:lnTo>
                      <a:pt x="4913" y="16345"/>
                    </a:lnTo>
                    <a:lnTo>
                      <a:pt x="7757" y="19148"/>
                    </a:lnTo>
                    <a:lnTo>
                      <a:pt x="10993" y="21600"/>
                    </a:lnTo>
                    <a:lnTo>
                      <a:pt x="14223" y="19761"/>
                    </a:lnTo>
                    <a:lnTo>
                      <a:pt x="14972" y="14169"/>
                    </a:lnTo>
                    <a:lnTo>
                      <a:pt x="18108" y="8928"/>
                    </a:lnTo>
                    <a:lnTo>
                      <a:pt x="21600" y="7876"/>
                    </a:lnTo>
                    <a:lnTo>
                      <a:pt x="21600" y="3101"/>
                    </a:lnTo>
                    <a:lnTo>
                      <a:pt x="19411" y="1378"/>
                    </a:lnTo>
                    <a:lnTo>
                      <a:pt x="17621" y="692"/>
                    </a:lnTo>
                    <a:lnTo>
                      <a:pt x="12533" y="2093"/>
                    </a:lnTo>
                    <a:lnTo>
                      <a:pt x="10949" y="1393"/>
                    </a:lnTo>
                    <a:lnTo>
                      <a:pt x="831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iṩľîḑê">
                <a:extLst>
                  <a:ext uri="{FF2B5EF4-FFF2-40B4-BE49-F238E27FC236}">
                    <a16:creationId xmlns:a16="http://schemas.microsoft.com/office/drawing/2014/main" id="{1808202A-EF0F-467A-AE0B-631C91D9A168}"/>
                  </a:ext>
                </a:extLst>
              </p:cNvPr>
              <p:cNvSpPr/>
              <p:nvPr/>
            </p:nvSpPr>
            <p:spPr>
              <a:xfrm>
                <a:off x="4657955" y="3026779"/>
                <a:ext cx="1997997" cy="2290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05" y="1298"/>
                    </a:moveTo>
                    <a:lnTo>
                      <a:pt x="11748" y="1386"/>
                    </a:lnTo>
                    <a:lnTo>
                      <a:pt x="11649" y="1501"/>
                    </a:lnTo>
                    <a:lnTo>
                      <a:pt x="11657" y="1629"/>
                    </a:lnTo>
                    <a:lnTo>
                      <a:pt x="11744" y="1704"/>
                    </a:lnTo>
                    <a:lnTo>
                      <a:pt x="11765" y="1791"/>
                    </a:lnTo>
                    <a:lnTo>
                      <a:pt x="11622" y="1915"/>
                    </a:lnTo>
                    <a:lnTo>
                      <a:pt x="11470" y="2059"/>
                    </a:lnTo>
                    <a:lnTo>
                      <a:pt x="11326" y="2096"/>
                    </a:lnTo>
                    <a:lnTo>
                      <a:pt x="11204" y="2078"/>
                    </a:lnTo>
                    <a:lnTo>
                      <a:pt x="10972" y="2003"/>
                    </a:lnTo>
                    <a:lnTo>
                      <a:pt x="10824" y="1959"/>
                    </a:lnTo>
                    <a:lnTo>
                      <a:pt x="10659" y="1903"/>
                    </a:lnTo>
                    <a:lnTo>
                      <a:pt x="10370" y="1872"/>
                    </a:lnTo>
                    <a:lnTo>
                      <a:pt x="10297" y="1768"/>
                    </a:lnTo>
                    <a:lnTo>
                      <a:pt x="10194" y="1639"/>
                    </a:lnTo>
                    <a:lnTo>
                      <a:pt x="10095" y="1497"/>
                    </a:lnTo>
                    <a:lnTo>
                      <a:pt x="9893" y="1403"/>
                    </a:lnTo>
                    <a:lnTo>
                      <a:pt x="9738" y="1384"/>
                    </a:lnTo>
                    <a:lnTo>
                      <a:pt x="9487" y="1311"/>
                    </a:lnTo>
                    <a:lnTo>
                      <a:pt x="9256" y="1311"/>
                    </a:lnTo>
                    <a:lnTo>
                      <a:pt x="9130" y="1305"/>
                    </a:lnTo>
                    <a:lnTo>
                      <a:pt x="9053" y="1242"/>
                    </a:lnTo>
                    <a:lnTo>
                      <a:pt x="8911" y="1116"/>
                    </a:lnTo>
                    <a:lnTo>
                      <a:pt x="8694" y="947"/>
                    </a:lnTo>
                    <a:lnTo>
                      <a:pt x="8636" y="849"/>
                    </a:lnTo>
                    <a:lnTo>
                      <a:pt x="8687" y="761"/>
                    </a:lnTo>
                    <a:lnTo>
                      <a:pt x="8783" y="636"/>
                    </a:lnTo>
                    <a:lnTo>
                      <a:pt x="8776" y="548"/>
                    </a:lnTo>
                    <a:lnTo>
                      <a:pt x="8704" y="440"/>
                    </a:lnTo>
                    <a:lnTo>
                      <a:pt x="8651" y="369"/>
                    </a:lnTo>
                    <a:lnTo>
                      <a:pt x="8694" y="263"/>
                    </a:lnTo>
                    <a:lnTo>
                      <a:pt x="8750" y="213"/>
                    </a:lnTo>
                    <a:lnTo>
                      <a:pt x="8706" y="120"/>
                    </a:lnTo>
                    <a:lnTo>
                      <a:pt x="8574" y="53"/>
                    </a:lnTo>
                    <a:lnTo>
                      <a:pt x="8473" y="0"/>
                    </a:lnTo>
                    <a:lnTo>
                      <a:pt x="8301" y="31"/>
                    </a:lnTo>
                    <a:lnTo>
                      <a:pt x="8038" y="123"/>
                    </a:lnTo>
                    <a:lnTo>
                      <a:pt x="7831" y="167"/>
                    </a:lnTo>
                    <a:lnTo>
                      <a:pt x="7542" y="204"/>
                    </a:lnTo>
                    <a:lnTo>
                      <a:pt x="7323" y="198"/>
                    </a:lnTo>
                    <a:lnTo>
                      <a:pt x="7098" y="173"/>
                    </a:lnTo>
                    <a:lnTo>
                      <a:pt x="6861" y="167"/>
                    </a:lnTo>
                    <a:lnTo>
                      <a:pt x="6735" y="117"/>
                    </a:lnTo>
                    <a:lnTo>
                      <a:pt x="6538" y="97"/>
                    </a:lnTo>
                    <a:lnTo>
                      <a:pt x="6405" y="145"/>
                    </a:lnTo>
                    <a:lnTo>
                      <a:pt x="6221" y="214"/>
                    </a:lnTo>
                    <a:lnTo>
                      <a:pt x="6040" y="224"/>
                    </a:lnTo>
                    <a:lnTo>
                      <a:pt x="5774" y="295"/>
                    </a:lnTo>
                    <a:lnTo>
                      <a:pt x="5503" y="389"/>
                    </a:lnTo>
                    <a:lnTo>
                      <a:pt x="5346" y="481"/>
                    </a:lnTo>
                    <a:lnTo>
                      <a:pt x="5159" y="600"/>
                    </a:lnTo>
                    <a:lnTo>
                      <a:pt x="4994" y="675"/>
                    </a:lnTo>
                    <a:cubicBezTo>
                      <a:pt x="4958" y="685"/>
                      <a:pt x="4920" y="693"/>
                      <a:pt x="4883" y="698"/>
                    </a:cubicBezTo>
                    <a:cubicBezTo>
                      <a:pt x="4849" y="702"/>
                      <a:pt x="4815" y="704"/>
                      <a:pt x="4781" y="704"/>
                    </a:cubicBezTo>
                    <a:lnTo>
                      <a:pt x="4638" y="679"/>
                    </a:lnTo>
                    <a:lnTo>
                      <a:pt x="4547" y="675"/>
                    </a:lnTo>
                    <a:lnTo>
                      <a:pt x="4417" y="656"/>
                    </a:lnTo>
                    <a:lnTo>
                      <a:pt x="4244" y="637"/>
                    </a:lnTo>
                    <a:lnTo>
                      <a:pt x="4107" y="562"/>
                    </a:lnTo>
                    <a:lnTo>
                      <a:pt x="3988" y="482"/>
                    </a:lnTo>
                    <a:lnTo>
                      <a:pt x="3873" y="464"/>
                    </a:lnTo>
                    <a:lnTo>
                      <a:pt x="3807" y="533"/>
                    </a:lnTo>
                    <a:lnTo>
                      <a:pt x="3751" y="608"/>
                    </a:lnTo>
                    <a:lnTo>
                      <a:pt x="3646" y="730"/>
                    </a:lnTo>
                    <a:lnTo>
                      <a:pt x="3580" y="822"/>
                    </a:lnTo>
                    <a:lnTo>
                      <a:pt x="3480" y="939"/>
                    </a:lnTo>
                    <a:lnTo>
                      <a:pt x="3212" y="1058"/>
                    </a:lnTo>
                    <a:lnTo>
                      <a:pt x="2961" y="1162"/>
                    </a:lnTo>
                    <a:lnTo>
                      <a:pt x="2882" y="1237"/>
                    </a:lnTo>
                    <a:lnTo>
                      <a:pt x="2746" y="1325"/>
                    </a:lnTo>
                    <a:lnTo>
                      <a:pt x="2704" y="1430"/>
                    </a:lnTo>
                    <a:lnTo>
                      <a:pt x="2576" y="1610"/>
                    </a:lnTo>
                    <a:lnTo>
                      <a:pt x="2532" y="1707"/>
                    </a:lnTo>
                    <a:lnTo>
                      <a:pt x="2566" y="1826"/>
                    </a:lnTo>
                    <a:lnTo>
                      <a:pt x="2573" y="1918"/>
                    </a:lnTo>
                    <a:lnTo>
                      <a:pt x="2559" y="2012"/>
                    </a:lnTo>
                    <a:lnTo>
                      <a:pt x="2544" y="2114"/>
                    </a:lnTo>
                    <a:lnTo>
                      <a:pt x="2436" y="2195"/>
                    </a:lnTo>
                    <a:lnTo>
                      <a:pt x="2269" y="2330"/>
                    </a:lnTo>
                    <a:lnTo>
                      <a:pt x="2091" y="2512"/>
                    </a:lnTo>
                    <a:lnTo>
                      <a:pt x="1925" y="2605"/>
                    </a:lnTo>
                    <a:lnTo>
                      <a:pt x="1797" y="2653"/>
                    </a:lnTo>
                    <a:lnTo>
                      <a:pt x="1647" y="2722"/>
                    </a:lnTo>
                    <a:lnTo>
                      <a:pt x="1528" y="2808"/>
                    </a:lnTo>
                    <a:lnTo>
                      <a:pt x="1447" y="2931"/>
                    </a:lnTo>
                    <a:lnTo>
                      <a:pt x="1332" y="3038"/>
                    </a:lnTo>
                    <a:lnTo>
                      <a:pt x="1173" y="3213"/>
                    </a:lnTo>
                    <a:lnTo>
                      <a:pt x="1030" y="3388"/>
                    </a:lnTo>
                    <a:lnTo>
                      <a:pt x="1001" y="3475"/>
                    </a:lnTo>
                    <a:lnTo>
                      <a:pt x="951" y="3585"/>
                    </a:lnTo>
                    <a:lnTo>
                      <a:pt x="845" y="3723"/>
                    </a:lnTo>
                    <a:lnTo>
                      <a:pt x="700" y="3911"/>
                    </a:lnTo>
                    <a:lnTo>
                      <a:pt x="650" y="4048"/>
                    </a:lnTo>
                    <a:lnTo>
                      <a:pt x="448" y="4221"/>
                    </a:lnTo>
                    <a:lnTo>
                      <a:pt x="410" y="4305"/>
                    </a:lnTo>
                    <a:lnTo>
                      <a:pt x="349" y="4386"/>
                    </a:lnTo>
                    <a:lnTo>
                      <a:pt x="269" y="4455"/>
                    </a:lnTo>
                    <a:lnTo>
                      <a:pt x="232" y="4555"/>
                    </a:lnTo>
                    <a:lnTo>
                      <a:pt x="226" y="4651"/>
                    </a:lnTo>
                    <a:lnTo>
                      <a:pt x="176" y="4751"/>
                    </a:lnTo>
                    <a:lnTo>
                      <a:pt x="156" y="4813"/>
                    </a:lnTo>
                    <a:lnTo>
                      <a:pt x="163" y="4888"/>
                    </a:lnTo>
                    <a:lnTo>
                      <a:pt x="220" y="5002"/>
                    </a:lnTo>
                    <a:lnTo>
                      <a:pt x="292" y="5121"/>
                    </a:lnTo>
                    <a:lnTo>
                      <a:pt x="355" y="5258"/>
                    </a:lnTo>
                    <a:lnTo>
                      <a:pt x="369" y="5453"/>
                    </a:lnTo>
                    <a:lnTo>
                      <a:pt x="413" y="5578"/>
                    </a:lnTo>
                    <a:lnTo>
                      <a:pt x="477" y="5695"/>
                    </a:lnTo>
                    <a:lnTo>
                      <a:pt x="477" y="5825"/>
                    </a:lnTo>
                    <a:lnTo>
                      <a:pt x="441" y="5944"/>
                    </a:lnTo>
                    <a:lnTo>
                      <a:pt x="405" y="6019"/>
                    </a:lnTo>
                    <a:lnTo>
                      <a:pt x="391" y="6138"/>
                    </a:lnTo>
                    <a:lnTo>
                      <a:pt x="355" y="6250"/>
                    </a:lnTo>
                    <a:lnTo>
                      <a:pt x="307" y="6323"/>
                    </a:lnTo>
                    <a:lnTo>
                      <a:pt x="280" y="6392"/>
                    </a:lnTo>
                    <a:lnTo>
                      <a:pt x="215" y="6459"/>
                    </a:lnTo>
                    <a:lnTo>
                      <a:pt x="80" y="6545"/>
                    </a:lnTo>
                    <a:lnTo>
                      <a:pt x="0" y="6592"/>
                    </a:lnTo>
                    <a:lnTo>
                      <a:pt x="0" y="6680"/>
                    </a:lnTo>
                    <a:lnTo>
                      <a:pt x="74" y="6761"/>
                    </a:lnTo>
                    <a:lnTo>
                      <a:pt x="110" y="6891"/>
                    </a:lnTo>
                    <a:lnTo>
                      <a:pt x="117" y="7009"/>
                    </a:lnTo>
                    <a:lnTo>
                      <a:pt x="117" y="7138"/>
                    </a:lnTo>
                    <a:lnTo>
                      <a:pt x="61" y="7213"/>
                    </a:lnTo>
                    <a:lnTo>
                      <a:pt x="54" y="7299"/>
                    </a:lnTo>
                    <a:lnTo>
                      <a:pt x="185" y="7447"/>
                    </a:lnTo>
                    <a:lnTo>
                      <a:pt x="278" y="7578"/>
                    </a:lnTo>
                    <a:lnTo>
                      <a:pt x="459" y="7641"/>
                    </a:lnTo>
                    <a:lnTo>
                      <a:pt x="564" y="7676"/>
                    </a:lnTo>
                    <a:lnTo>
                      <a:pt x="670" y="7805"/>
                    </a:lnTo>
                    <a:lnTo>
                      <a:pt x="779" y="7951"/>
                    </a:lnTo>
                    <a:lnTo>
                      <a:pt x="880" y="8070"/>
                    </a:lnTo>
                    <a:lnTo>
                      <a:pt x="1010" y="8216"/>
                    </a:lnTo>
                    <a:lnTo>
                      <a:pt x="1152" y="8321"/>
                    </a:lnTo>
                    <a:lnTo>
                      <a:pt x="1238" y="8546"/>
                    </a:lnTo>
                    <a:lnTo>
                      <a:pt x="1195" y="8652"/>
                    </a:lnTo>
                    <a:lnTo>
                      <a:pt x="1275" y="8822"/>
                    </a:lnTo>
                    <a:lnTo>
                      <a:pt x="1378" y="8876"/>
                    </a:lnTo>
                    <a:lnTo>
                      <a:pt x="1513" y="8970"/>
                    </a:lnTo>
                    <a:lnTo>
                      <a:pt x="1679" y="9195"/>
                    </a:lnTo>
                    <a:lnTo>
                      <a:pt x="1843" y="9284"/>
                    </a:lnTo>
                    <a:lnTo>
                      <a:pt x="1963" y="9393"/>
                    </a:lnTo>
                    <a:lnTo>
                      <a:pt x="2026" y="9468"/>
                    </a:lnTo>
                    <a:lnTo>
                      <a:pt x="2137" y="9480"/>
                    </a:lnTo>
                    <a:lnTo>
                      <a:pt x="2185" y="9549"/>
                    </a:lnTo>
                    <a:lnTo>
                      <a:pt x="2387" y="9655"/>
                    </a:lnTo>
                    <a:lnTo>
                      <a:pt x="2546" y="9722"/>
                    </a:lnTo>
                    <a:lnTo>
                      <a:pt x="2676" y="9747"/>
                    </a:lnTo>
                    <a:lnTo>
                      <a:pt x="2864" y="9801"/>
                    </a:lnTo>
                    <a:lnTo>
                      <a:pt x="3059" y="9868"/>
                    </a:lnTo>
                    <a:lnTo>
                      <a:pt x="3321" y="9803"/>
                    </a:lnTo>
                    <a:lnTo>
                      <a:pt x="3355" y="9741"/>
                    </a:lnTo>
                    <a:lnTo>
                      <a:pt x="3514" y="9656"/>
                    </a:lnTo>
                    <a:lnTo>
                      <a:pt x="3671" y="9656"/>
                    </a:lnTo>
                    <a:lnTo>
                      <a:pt x="3834" y="9668"/>
                    </a:lnTo>
                    <a:lnTo>
                      <a:pt x="3928" y="9618"/>
                    </a:lnTo>
                    <a:lnTo>
                      <a:pt x="4065" y="9568"/>
                    </a:lnTo>
                    <a:lnTo>
                      <a:pt x="4183" y="9562"/>
                    </a:lnTo>
                    <a:lnTo>
                      <a:pt x="4264" y="9614"/>
                    </a:lnTo>
                    <a:lnTo>
                      <a:pt x="4399" y="9656"/>
                    </a:lnTo>
                    <a:lnTo>
                      <a:pt x="4491" y="9685"/>
                    </a:lnTo>
                    <a:lnTo>
                      <a:pt x="4570" y="9697"/>
                    </a:lnTo>
                    <a:lnTo>
                      <a:pt x="4741" y="9672"/>
                    </a:lnTo>
                    <a:lnTo>
                      <a:pt x="4835" y="9629"/>
                    </a:lnTo>
                    <a:lnTo>
                      <a:pt x="5049" y="9541"/>
                    </a:lnTo>
                    <a:lnTo>
                      <a:pt x="5236" y="9504"/>
                    </a:lnTo>
                    <a:lnTo>
                      <a:pt x="5409" y="9560"/>
                    </a:lnTo>
                    <a:lnTo>
                      <a:pt x="5568" y="9456"/>
                    </a:lnTo>
                    <a:lnTo>
                      <a:pt x="5900" y="9362"/>
                    </a:lnTo>
                    <a:lnTo>
                      <a:pt x="6211" y="9231"/>
                    </a:lnTo>
                    <a:lnTo>
                      <a:pt x="6387" y="9206"/>
                    </a:lnTo>
                    <a:lnTo>
                      <a:pt x="6552" y="9212"/>
                    </a:lnTo>
                    <a:lnTo>
                      <a:pt x="6746" y="9256"/>
                    </a:lnTo>
                    <a:lnTo>
                      <a:pt x="6865" y="9309"/>
                    </a:lnTo>
                    <a:lnTo>
                      <a:pt x="6951" y="9353"/>
                    </a:lnTo>
                    <a:lnTo>
                      <a:pt x="7023" y="9409"/>
                    </a:lnTo>
                    <a:lnTo>
                      <a:pt x="7103" y="9497"/>
                    </a:lnTo>
                    <a:lnTo>
                      <a:pt x="7134" y="9626"/>
                    </a:lnTo>
                    <a:lnTo>
                      <a:pt x="7148" y="9713"/>
                    </a:lnTo>
                    <a:lnTo>
                      <a:pt x="7170" y="9786"/>
                    </a:lnTo>
                    <a:lnTo>
                      <a:pt x="7298" y="9829"/>
                    </a:lnTo>
                    <a:lnTo>
                      <a:pt x="7435" y="9842"/>
                    </a:lnTo>
                    <a:lnTo>
                      <a:pt x="7584" y="9786"/>
                    </a:lnTo>
                    <a:lnTo>
                      <a:pt x="7980" y="9786"/>
                    </a:lnTo>
                    <a:lnTo>
                      <a:pt x="8202" y="9831"/>
                    </a:lnTo>
                    <a:lnTo>
                      <a:pt x="8289" y="9968"/>
                    </a:lnTo>
                    <a:lnTo>
                      <a:pt x="8455" y="10087"/>
                    </a:lnTo>
                    <a:lnTo>
                      <a:pt x="8491" y="10175"/>
                    </a:lnTo>
                    <a:lnTo>
                      <a:pt x="8498" y="10323"/>
                    </a:lnTo>
                    <a:lnTo>
                      <a:pt x="8534" y="10455"/>
                    </a:lnTo>
                    <a:lnTo>
                      <a:pt x="8534" y="10567"/>
                    </a:lnTo>
                    <a:lnTo>
                      <a:pt x="8486" y="10709"/>
                    </a:lnTo>
                    <a:lnTo>
                      <a:pt x="8438" y="10877"/>
                    </a:lnTo>
                    <a:lnTo>
                      <a:pt x="8421" y="11008"/>
                    </a:lnTo>
                    <a:lnTo>
                      <a:pt x="8356" y="11171"/>
                    </a:lnTo>
                    <a:lnTo>
                      <a:pt x="8236" y="11348"/>
                    </a:lnTo>
                    <a:lnTo>
                      <a:pt x="8272" y="11458"/>
                    </a:lnTo>
                    <a:lnTo>
                      <a:pt x="8279" y="11545"/>
                    </a:lnTo>
                    <a:lnTo>
                      <a:pt x="8322" y="11649"/>
                    </a:lnTo>
                    <a:lnTo>
                      <a:pt x="8387" y="11749"/>
                    </a:lnTo>
                    <a:lnTo>
                      <a:pt x="8437" y="11849"/>
                    </a:lnTo>
                    <a:lnTo>
                      <a:pt x="8567" y="11936"/>
                    </a:lnTo>
                    <a:lnTo>
                      <a:pt x="8726" y="12086"/>
                    </a:lnTo>
                    <a:lnTo>
                      <a:pt x="8935" y="12257"/>
                    </a:lnTo>
                    <a:lnTo>
                      <a:pt x="9193" y="12538"/>
                    </a:lnTo>
                    <a:lnTo>
                      <a:pt x="9222" y="12667"/>
                    </a:lnTo>
                    <a:lnTo>
                      <a:pt x="9215" y="12761"/>
                    </a:lnTo>
                    <a:lnTo>
                      <a:pt x="9229" y="12888"/>
                    </a:lnTo>
                    <a:lnTo>
                      <a:pt x="9266" y="13018"/>
                    </a:lnTo>
                    <a:lnTo>
                      <a:pt x="9302" y="13097"/>
                    </a:lnTo>
                    <a:lnTo>
                      <a:pt x="9403" y="13235"/>
                    </a:lnTo>
                    <a:lnTo>
                      <a:pt x="9453" y="13316"/>
                    </a:lnTo>
                    <a:lnTo>
                      <a:pt x="9566" y="13451"/>
                    </a:lnTo>
                    <a:lnTo>
                      <a:pt x="9766" y="13633"/>
                    </a:lnTo>
                    <a:lnTo>
                      <a:pt x="9692" y="13770"/>
                    </a:lnTo>
                    <a:lnTo>
                      <a:pt x="9591" y="13864"/>
                    </a:lnTo>
                    <a:lnTo>
                      <a:pt x="9591" y="13962"/>
                    </a:lnTo>
                    <a:lnTo>
                      <a:pt x="9620" y="14068"/>
                    </a:lnTo>
                    <a:lnTo>
                      <a:pt x="9710" y="14197"/>
                    </a:lnTo>
                    <a:lnTo>
                      <a:pt x="9780" y="14370"/>
                    </a:lnTo>
                    <a:lnTo>
                      <a:pt x="9795" y="14482"/>
                    </a:lnTo>
                    <a:lnTo>
                      <a:pt x="9802" y="14588"/>
                    </a:lnTo>
                    <a:lnTo>
                      <a:pt x="9775" y="14690"/>
                    </a:lnTo>
                    <a:lnTo>
                      <a:pt x="9739" y="14790"/>
                    </a:lnTo>
                    <a:lnTo>
                      <a:pt x="9667" y="14915"/>
                    </a:lnTo>
                    <a:lnTo>
                      <a:pt x="9609" y="15021"/>
                    </a:lnTo>
                    <a:lnTo>
                      <a:pt x="9530" y="15132"/>
                    </a:lnTo>
                    <a:lnTo>
                      <a:pt x="9479" y="15276"/>
                    </a:lnTo>
                    <a:lnTo>
                      <a:pt x="9395" y="15443"/>
                    </a:lnTo>
                    <a:lnTo>
                      <a:pt x="9345" y="15586"/>
                    </a:lnTo>
                    <a:lnTo>
                      <a:pt x="9275" y="15726"/>
                    </a:lnTo>
                    <a:lnTo>
                      <a:pt x="9162" y="15929"/>
                    </a:lnTo>
                    <a:lnTo>
                      <a:pt x="9125" y="16060"/>
                    </a:lnTo>
                    <a:lnTo>
                      <a:pt x="9118" y="16204"/>
                    </a:lnTo>
                    <a:lnTo>
                      <a:pt x="9133" y="16366"/>
                    </a:lnTo>
                    <a:lnTo>
                      <a:pt x="9145" y="16558"/>
                    </a:lnTo>
                    <a:lnTo>
                      <a:pt x="9224" y="16671"/>
                    </a:lnTo>
                    <a:lnTo>
                      <a:pt x="9275" y="16808"/>
                    </a:lnTo>
                    <a:lnTo>
                      <a:pt x="9364" y="16942"/>
                    </a:lnTo>
                    <a:lnTo>
                      <a:pt x="9448" y="17105"/>
                    </a:lnTo>
                    <a:lnTo>
                      <a:pt x="9540" y="17211"/>
                    </a:lnTo>
                    <a:lnTo>
                      <a:pt x="9663" y="17399"/>
                    </a:lnTo>
                    <a:lnTo>
                      <a:pt x="9739" y="17522"/>
                    </a:lnTo>
                    <a:lnTo>
                      <a:pt x="9826" y="17703"/>
                    </a:lnTo>
                    <a:lnTo>
                      <a:pt x="9978" y="17846"/>
                    </a:lnTo>
                    <a:lnTo>
                      <a:pt x="9978" y="17984"/>
                    </a:lnTo>
                    <a:lnTo>
                      <a:pt x="10014" y="18084"/>
                    </a:lnTo>
                    <a:lnTo>
                      <a:pt x="10050" y="18240"/>
                    </a:lnTo>
                    <a:lnTo>
                      <a:pt x="10081" y="18371"/>
                    </a:lnTo>
                    <a:lnTo>
                      <a:pt x="10146" y="18518"/>
                    </a:lnTo>
                    <a:lnTo>
                      <a:pt x="10197" y="18674"/>
                    </a:lnTo>
                    <a:lnTo>
                      <a:pt x="10223" y="18828"/>
                    </a:lnTo>
                    <a:lnTo>
                      <a:pt x="10173" y="18905"/>
                    </a:lnTo>
                    <a:cubicBezTo>
                      <a:pt x="10161" y="18932"/>
                      <a:pt x="10154" y="18960"/>
                      <a:pt x="10154" y="18989"/>
                    </a:cubicBezTo>
                    <a:cubicBezTo>
                      <a:pt x="10153" y="19050"/>
                      <a:pt x="10179" y="19109"/>
                      <a:pt x="10226" y="19154"/>
                    </a:cubicBezTo>
                    <a:lnTo>
                      <a:pt x="10226" y="19319"/>
                    </a:lnTo>
                    <a:lnTo>
                      <a:pt x="10198" y="19438"/>
                    </a:lnTo>
                    <a:lnTo>
                      <a:pt x="10205" y="19569"/>
                    </a:lnTo>
                    <a:lnTo>
                      <a:pt x="10335" y="19657"/>
                    </a:lnTo>
                    <a:cubicBezTo>
                      <a:pt x="10390" y="19680"/>
                      <a:pt x="10437" y="19714"/>
                      <a:pt x="10472" y="19757"/>
                    </a:cubicBezTo>
                    <a:cubicBezTo>
                      <a:pt x="10520" y="19816"/>
                      <a:pt x="10543" y="19887"/>
                      <a:pt x="10537" y="19959"/>
                    </a:cubicBezTo>
                    <a:cubicBezTo>
                      <a:pt x="10582" y="19972"/>
                      <a:pt x="10624" y="19991"/>
                      <a:pt x="10662" y="20015"/>
                    </a:cubicBezTo>
                    <a:cubicBezTo>
                      <a:pt x="10709" y="20045"/>
                      <a:pt x="10748" y="20083"/>
                      <a:pt x="10778" y="20126"/>
                    </a:cubicBezTo>
                    <a:lnTo>
                      <a:pt x="10833" y="20258"/>
                    </a:lnTo>
                    <a:lnTo>
                      <a:pt x="10886" y="20443"/>
                    </a:lnTo>
                    <a:lnTo>
                      <a:pt x="10987" y="20518"/>
                    </a:lnTo>
                    <a:lnTo>
                      <a:pt x="11146" y="20643"/>
                    </a:lnTo>
                    <a:lnTo>
                      <a:pt x="11228" y="20767"/>
                    </a:lnTo>
                    <a:lnTo>
                      <a:pt x="11192" y="20929"/>
                    </a:lnTo>
                    <a:lnTo>
                      <a:pt x="11116" y="20979"/>
                    </a:lnTo>
                    <a:lnTo>
                      <a:pt x="11094" y="21129"/>
                    </a:lnTo>
                    <a:lnTo>
                      <a:pt x="11138" y="21216"/>
                    </a:lnTo>
                    <a:lnTo>
                      <a:pt x="11232" y="21323"/>
                    </a:lnTo>
                    <a:lnTo>
                      <a:pt x="11296" y="21404"/>
                    </a:lnTo>
                    <a:lnTo>
                      <a:pt x="11398" y="21485"/>
                    </a:lnTo>
                    <a:lnTo>
                      <a:pt x="11510" y="21554"/>
                    </a:lnTo>
                    <a:lnTo>
                      <a:pt x="11611" y="21600"/>
                    </a:lnTo>
                    <a:lnTo>
                      <a:pt x="11710" y="21587"/>
                    </a:lnTo>
                    <a:lnTo>
                      <a:pt x="11885" y="21519"/>
                    </a:lnTo>
                    <a:lnTo>
                      <a:pt x="12056" y="21494"/>
                    </a:lnTo>
                    <a:lnTo>
                      <a:pt x="12201" y="21481"/>
                    </a:lnTo>
                    <a:lnTo>
                      <a:pt x="12338" y="21418"/>
                    </a:lnTo>
                    <a:lnTo>
                      <a:pt x="12439" y="21389"/>
                    </a:lnTo>
                    <a:lnTo>
                      <a:pt x="12576" y="21408"/>
                    </a:lnTo>
                    <a:lnTo>
                      <a:pt x="12739" y="21426"/>
                    </a:lnTo>
                    <a:lnTo>
                      <a:pt x="12983" y="21499"/>
                    </a:lnTo>
                    <a:lnTo>
                      <a:pt x="13082" y="21535"/>
                    </a:lnTo>
                    <a:lnTo>
                      <a:pt x="13262" y="21478"/>
                    </a:lnTo>
                    <a:lnTo>
                      <a:pt x="13457" y="21372"/>
                    </a:lnTo>
                    <a:lnTo>
                      <a:pt x="13645" y="21293"/>
                    </a:lnTo>
                    <a:lnTo>
                      <a:pt x="13855" y="21184"/>
                    </a:lnTo>
                    <a:lnTo>
                      <a:pt x="13917" y="21124"/>
                    </a:lnTo>
                    <a:lnTo>
                      <a:pt x="14020" y="21112"/>
                    </a:lnTo>
                    <a:lnTo>
                      <a:pt x="14140" y="20918"/>
                    </a:lnTo>
                    <a:lnTo>
                      <a:pt x="14308" y="20841"/>
                    </a:lnTo>
                    <a:lnTo>
                      <a:pt x="14496" y="20735"/>
                    </a:lnTo>
                    <a:lnTo>
                      <a:pt x="14532" y="20631"/>
                    </a:lnTo>
                    <a:cubicBezTo>
                      <a:pt x="14523" y="20597"/>
                      <a:pt x="14526" y="20563"/>
                      <a:pt x="14539" y="20531"/>
                    </a:cubicBezTo>
                    <a:cubicBezTo>
                      <a:pt x="14575" y="20440"/>
                      <a:pt x="14682" y="20384"/>
                      <a:pt x="14791" y="20399"/>
                    </a:cubicBezTo>
                    <a:lnTo>
                      <a:pt x="14996" y="20260"/>
                    </a:lnTo>
                    <a:lnTo>
                      <a:pt x="15107" y="20110"/>
                    </a:lnTo>
                    <a:lnTo>
                      <a:pt x="15150" y="19997"/>
                    </a:lnTo>
                    <a:lnTo>
                      <a:pt x="15186" y="19891"/>
                    </a:lnTo>
                    <a:lnTo>
                      <a:pt x="15369" y="19792"/>
                    </a:lnTo>
                    <a:lnTo>
                      <a:pt x="15454" y="19676"/>
                    </a:lnTo>
                    <a:lnTo>
                      <a:pt x="15576" y="19632"/>
                    </a:lnTo>
                    <a:lnTo>
                      <a:pt x="15638" y="19549"/>
                    </a:lnTo>
                    <a:lnTo>
                      <a:pt x="15609" y="19482"/>
                    </a:lnTo>
                    <a:lnTo>
                      <a:pt x="15554" y="19391"/>
                    </a:lnTo>
                    <a:lnTo>
                      <a:pt x="15540" y="19247"/>
                    </a:lnTo>
                    <a:lnTo>
                      <a:pt x="15594" y="18994"/>
                    </a:lnTo>
                    <a:lnTo>
                      <a:pt x="15680" y="18888"/>
                    </a:lnTo>
                    <a:lnTo>
                      <a:pt x="15783" y="18803"/>
                    </a:lnTo>
                    <a:lnTo>
                      <a:pt x="16108" y="18703"/>
                    </a:lnTo>
                    <a:lnTo>
                      <a:pt x="16294" y="18563"/>
                    </a:lnTo>
                    <a:lnTo>
                      <a:pt x="16356" y="18482"/>
                    </a:lnTo>
                    <a:lnTo>
                      <a:pt x="16450" y="18419"/>
                    </a:lnTo>
                    <a:lnTo>
                      <a:pt x="16505" y="18325"/>
                    </a:lnTo>
                    <a:lnTo>
                      <a:pt x="16541" y="18156"/>
                    </a:lnTo>
                    <a:lnTo>
                      <a:pt x="16548" y="18043"/>
                    </a:lnTo>
                    <a:lnTo>
                      <a:pt x="16548" y="17943"/>
                    </a:lnTo>
                    <a:lnTo>
                      <a:pt x="16457" y="17826"/>
                    </a:lnTo>
                    <a:lnTo>
                      <a:pt x="16334" y="17670"/>
                    </a:lnTo>
                    <a:lnTo>
                      <a:pt x="16240" y="17538"/>
                    </a:lnTo>
                    <a:lnTo>
                      <a:pt x="16254" y="17449"/>
                    </a:lnTo>
                    <a:lnTo>
                      <a:pt x="16304" y="17342"/>
                    </a:lnTo>
                    <a:lnTo>
                      <a:pt x="16369" y="17186"/>
                    </a:lnTo>
                    <a:lnTo>
                      <a:pt x="16451" y="17084"/>
                    </a:lnTo>
                    <a:lnTo>
                      <a:pt x="16585" y="16986"/>
                    </a:lnTo>
                    <a:lnTo>
                      <a:pt x="16672" y="16904"/>
                    </a:lnTo>
                    <a:lnTo>
                      <a:pt x="16819" y="16806"/>
                    </a:lnTo>
                    <a:lnTo>
                      <a:pt x="16908" y="16667"/>
                    </a:lnTo>
                    <a:lnTo>
                      <a:pt x="17014" y="16561"/>
                    </a:lnTo>
                    <a:lnTo>
                      <a:pt x="17093" y="16492"/>
                    </a:lnTo>
                    <a:lnTo>
                      <a:pt x="17208" y="16417"/>
                    </a:lnTo>
                    <a:lnTo>
                      <a:pt x="17512" y="16298"/>
                    </a:lnTo>
                    <a:lnTo>
                      <a:pt x="17764" y="16173"/>
                    </a:lnTo>
                    <a:lnTo>
                      <a:pt x="17834" y="16130"/>
                    </a:lnTo>
                    <a:lnTo>
                      <a:pt x="18026" y="15990"/>
                    </a:lnTo>
                    <a:cubicBezTo>
                      <a:pt x="18082" y="15956"/>
                      <a:pt x="18127" y="15911"/>
                      <a:pt x="18157" y="15859"/>
                    </a:cubicBezTo>
                    <a:cubicBezTo>
                      <a:pt x="18188" y="15803"/>
                      <a:pt x="18203" y="15741"/>
                      <a:pt x="18198" y="15679"/>
                    </a:cubicBezTo>
                    <a:lnTo>
                      <a:pt x="18246" y="15583"/>
                    </a:lnTo>
                    <a:lnTo>
                      <a:pt x="18366" y="15487"/>
                    </a:lnTo>
                    <a:lnTo>
                      <a:pt x="18345" y="15404"/>
                    </a:lnTo>
                    <a:lnTo>
                      <a:pt x="18243" y="15335"/>
                    </a:lnTo>
                    <a:lnTo>
                      <a:pt x="18279" y="15179"/>
                    </a:lnTo>
                    <a:lnTo>
                      <a:pt x="18265" y="15022"/>
                    </a:lnTo>
                    <a:lnTo>
                      <a:pt x="18188" y="14962"/>
                    </a:lnTo>
                    <a:cubicBezTo>
                      <a:pt x="18199" y="14916"/>
                      <a:pt x="18210" y="14869"/>
                      <a:pt x="18222" y="14823"/>
                    </a:cubicBezTo>
                    <a:cubicBezTo>
                      <a:pt x="18246" y="14730"/>
                      <a:pt x="18271" y="14638"/>
                      <a:pt x="18299" y="14547"/>
                    </a:cubicBezTo>
                    <a:lnTo>
                      <a:pt x="18285" y="14483"/>
                    </a:lnTo>
                    <a:lnTo>
                      <a:pt x="18215" y="14353"/>
                    </a:lnTo>
                    <a:lnTo>
                      <a:pt x="18136" y="14247"/>
                    </a:lnTo>
                    <a:lnTo>
                      <a:pt x="18078" y="14173"/>
                    </a:lnTo>
                    <a:lnTo>
                      <a:pt x="18002" y="14079"/>
                    </a:lnTo>
                    <a:lnTo>
                      <a:pt x="17843" y="13717"/>
                    </a:lnTo>
                    <a:lnTo>
                      <a:pt x="17758" y="13550"/>
                    </a:lnTo>
                    <a:lnTo>
                      <a:pt x="17758" y="13409"/>
                    </a:lnTo>
                    <a:lnTo>
                      <a:pt x="17751" y="13334"/>
                    </a:lnTo>
                    <a:lnTo>
                      <a:pt x="17751" y="13215"/>
                    </a:lnTo>
                    <a:lnTo>
                      <a:pt x="17758" y="13096"/>
                    </a:lnTo>
                    <a:lnTo>
                      <a:pt x="17763" y="12990"/>
                    </a:lnTo>
                    <a:lnTo>
                      <a:pt x="17785" y="12871"/>
                    </a:lnTo>
                    <a:lnTo>
                      <a:pt x="17806" y="12777"/>
                    </a:lnTo>
                    <a:lnTo>
                      <a:pt x="17847" y="12656"/>
                    </a:lnTo>
                    <a:lnTo>
                      <a:pt x="17869" y="12508"/>
                    </a:lnTo>
                    <a:lnTo>
                      <a:pt x="17948" y="12397"/>
                    </a:lnTo>
                    <a:lnTo>
                      <a:pt x="17975" y="12341"/>
                    </a:lnTo>
                    <a:lnTo>
                      <a:pt x="18025" y="12266"/>
                    </a:lnTo>
                    <a:lnTo>
                      <a:pt x="18119" y="12160"/>
                    </a:lnTo>
                    <a:lnTo>
                      <a:pt x="18213" y="12103"/>
                    </a:lnTo>
                    <a:lnTo>
                      <a:pt x="18266" y="11989"/>
                    </a:lnTo>
                    <a:lnTo>
                      <a:pt x="18374" y="11916"/>
                    </a:lnTo>
                    <a:lnTo>
                      <a:pt x="18483" y="11840"/>
                    </a:lnTo>
                    <a:lnTo>
                      <a:pt x="18706" y="11666"/>
                    </a:lnTo>
                    <a:lnTo>
                      <a:pt x="18844" y="11494"/>
                    </a:lnTo>
                    <a:lnTo>
                      <a:pt x="18938" y="11331"/>
                    </a:lnTo>
                    <a:lnTo>
                      <a:pt x="19010" y="11281"/>
                    </a:lnTo>
                    <a:lnTo>
                      <a:pt x="19096" y="11194"/>
                    </a:lnTo>
                    <a:lnTo>
                      <a:pt x="19175" y="11131"/>
                    </a:lnTo>
                    <a:lnTo>
                      <a:pt x="19282" y="10996"/>
                    </a:lnTo>
                    <a:lnTo>
                      <a:pt x="19324" y="10940"/>
                    </a:lnTo>
                    <a:lnTo>
                      <a:pt x="19389" y="10872"/>
                    </a:lnTo>
                    <a:lnTo>
                      <a:pt x="19524" y="10799"/>
                    </a:lnTo>
                    <a:cubicBezTo>
                      <a:pt x="19560" y="10778"/>
                      <a:pt x="19596" y="10758"/>
                      <a:pt x="19632" y="10738"/>
                    </a:cubicBezTo>
                    <a:cubicBezTo>
                      <a:pt x="19704" y="10698"/>
                      <a:pt x="19777" y="10660"/>
                      <a:pt x="19849" y="10621"/>
                    </a:cubicBezTo>
                    <a:lnTo>
                      <a:pt x="20001" y="10465"/>
                    </a:lnTo>
                    <a:lnTo>
                      <a:pt x="20044" y="10396"/>
                    </a:lnTo>
                    <a:lnTo>
                      <a:pt x="20145" y="10315"/>
                    </a:lnTo>
                    <a:lnTo>
                      <a:pt x="20246" y="10299"/>
                    </a:lnTo>
                    <a:lnTo>
                      <a:pt x="20366" y="10226"/>
                    </a:lnTo>
                    <a:cubicBezTo>
                      <a:pt x="20392" y="10200"/>
                      <a:pt x="20416" y="10173"/>
                      <a:pt x="20438" y="10144"/>
                    </a:cubicBezTo>
                    <a:cubicBezTo>
                      <a:pt x="20479" y="10093"/>
                      <a:pt x="20513" y="10038"/>
                      <a:pt x="20540" y="9980"/>
                    </a:cubicBezTo>
                    <a:lnTo>
                      <a:pt x="20669" y="9713"/>
                    </a:lnTo>
                    <a:lnTo>
                      <a:pt x="20763" y="9627"/>
                    </a:lnTo>
                    <a:lnTo>
                      <a:pt x="20850" y="9427"/>
                    </a:lnTo>
                    <a:lnTo>
                      <a:pt x="21053" y="9218"/>
                    </a:lnTo>
                    <a:lnTo>
                      <a:pt x="21106" y="9101"/>
                    </a:lnTo>
                    <a:lnTo>
                      <a:pt x="21207" y="8920"/>
                    </a:lnTo>
                    <a:lnTo>
                      <a:pt x="21270" y="8773"/>
                    </a:lnTo>
                    <a:lnTo>
                      <a:pt x="21345" y="8665"/>
                    </a:lnTo>
                    <a:lnTo>
                      <a:pt x="21410" y="8525"/>
                    </a:lnTo>
                    <a:lnTo>
                      <a:pt x="21516" y="8371"/>
                    </a:lnTo>
                    <a:lnTo>
                      <a:pt x="21542" y="8283"/>
                    </a:lnTo>
                    <a:lnTo>
                      <a:pt x="21600" y="8133"/>
                    </a:lnTo>
                    <a:lnTo>
                      <a:pt x="21600" y="8003"/>
                    </a:lnTo>
                    <a:lnTo>
                      <a:pt x="21549" y="7866"/>
                    </a:lnTo>
                    <a:lnTo>
                      <a:pt x="21537" y="7747"/>
                    </a:lnTo>
                    <a:lnTo>
                      <a:pt x="21528" y="7674"/>
                    </a:lnTo>
                    <a:lnTo>
                      <a:pt x="21417" y="7699"/>
                    </a:lnTo>
                    <a:lnTo>
                      <a:pt x="21251" y="7784"/>
                    </a:lnTo>
                    <a:lnTo>
                      <a:pt x="20953" y="7845"/>
                    </a:lnTo>
                    <a:lnTo>
                      <a:pt x="20707" y="7931"/>
                    </a:lnTo>
                    <a:lnTo>
                      <a:pt x="20477" y="7987"/>
                    </a:lnTo>
                    <a:lnTo>
                      <a:pt x="20226" y="8018"/>
                    </a:lnTo>
                    <a:lnTo>
                      <a:pt x="19987" y="8056"/>
                    </a:lnTo>
                    <a:lnTo>
                      <a:pt x="19901" y="8080"/>
                    </a:lnTo>
                    <a:lnTo>
                      <a:pt x="19803" y="8110"/>
                    </a:lnTo>
                    <a:lnTo>
                      <a:pt x="19721" y="8116"/>
                    </a:lnTo>
                    <a:lnTo>
                      <a:pt x="19490" y="8053"/>
                    </a:lnTo>
                    <a:cubicBezTo>
                      <a:pt x="19444" y="8038"/>
                      <a:pt x="19398" y="8022"/>
                      <a:pt x="19353" y="8003"/>
                    </a:cubicBezTo>
                    <a:cubicBezTo>
                      <a:pt x="19301" y="7982"/>
                      <a:pt x="19251" y="7959"/>
                      <a:pt x="19202" y="7934"/>
                    </a:cubicBezTo>
                    <a:lnTo>
                      <a:pt x="19144" y="7826"/>
                    </a:lnTo>
                    <a:lnTo>
                      <a:pt x="19151" y="7733"/>
                    </a:lnTo>
                    <a:lnTo>
                      <a:pt x="19091" y="7614"/>
                    </a:lnTo>
                    <a:lnTo>
                      <a:pt x="19062" y="7518"/>
                    </a:lnTo>
                    <a:lnTo>
                      <a:pt x="19033" y="7385"/>
                    </a:lnTo>
                    <a:lnTo>
                      <a:pt x="18862" y="7343"/>
                    </a:lnTo>
                    <a:lnTo>
                      <a:pt x="18805" y="7243"/>
                    </a:lnTo>
                    <a:lnTo>
                      <a:pt x="18783" y="7166"/>
                    </a:lnTo>
                    <a:lnTo>
                      <a:pt x="18632" y="7073"/>
                    </a:lnTo>
                    <a:lnTo>
                      <a:pt x="18605" y="6906"/>
                    </a:lnTo>
                    <a:lnTo>
                      <a:pt x="18519" y="6897"/>
                    </a:lnTo>
                    <a:cubicBezTo>
                      <a:pt x="18492" y="6901"/>
                      <a:pt x="18465" y="6899"/>
                      <a:pt x="18439" y="6891"/>
                    </a:cubicBezTo>
                    <a:cubicBezTo>
                      <a:pt x="18366" y="6870"/>
                      <a:pt x="18317" y="6810"/>
                      <a:pt x="18316" y="6743"/>
                    </a:cubicBezTo>
                    <a:cubicBezTo>
                      <a:pt x="18302" y="6716"/>
                      <a:pt x="18283" y="6691"/>
                      <a:pt x="18261" y="6668"/>
                    </a:cubicBezTo>
                    <a:cubicBezTo>
                      <a:pt x="18230" y="6636"/>
                      <a:pt x="18191" y="6609"/>
                      <a:pt x="18148" y="6589"/>
                    </a:cubicBezTo>
                    <a:lnTo>
                      <a:pt x="18030" y="6579"/>
                    </a:lnTo>
                    <a:lnTo>
                      <a:pt x="17871" y="6463"/>
                    </a:lnTo>
                    <a:lnTo>
                      <a:pt x="17771" y="6355"/>
                    </a:lnTo>
                    <a:lnTo>
                      <a:pt x="17792" y="6247"/>
                    </a:lnTo>
                    <a:lnTo>
                      <a:pt x="17721" y="6185"/>
                    </a:lnTo>
                    <a:lnTo>
                      <a:pt x="17713" y="6087"/>
                    </a:lnTo>
                    <a:lnTo>
                      <a:pt x="17711" y="6006"/>
                    </a:lnTo>
                    <a:lnTo>
                      <a:pt x="17530" y="5908"/>
                    </a:lnTo>
                    <a:lnTo>
                      <a:pt x="17460" y="5774"/>
                    </a:lnTo>
                    <a:lnTo>
                      <a:pt x="17402" y="5680"/>
                    </a:lnTo>
                    <a:lnTo>
                      <a:pt x="17258" y="5530"/>
                    </a:lnTo>
                    <a:lnTo>
                      <a:pt x="17183" y="5451"/>
                    </a:lnTo>
                    <a:lnTo>
                      <a:pt x="17082" y="5351"/>
                    </a:lnTo>
                    <a:lnTo>
                      <a:pt x="17048" y="5222"/>
                    </a:lnTo>
                    <a:lnTo>
                      <a:pt x="17048" y="5089"/>
                    </a:lnTo>
                    <a:cubicBezTo>
                      <a:pt x="17065" y="5018"/>
                      <a:pt x="17060" y="4945"/>
                      <a:pt x="17034" y="4876"/>
                    </a:cubicBezTo>
                    <a:cubicBezTo>
                      <a:pt x="17013" y="4820"/>
                      <a:pt x="16978" y="4769"/>
                      <a:pt x="16933" y="4726"/>
                    </a:cubicBezTo>
                    <a:lnTo>
                      <a:pt x="16889" y="4630"/>
                    </a:lnTo>
                    <a:lnTo>
                      <a:pt x="16775" y="4458"/>
                    </a:lnTo>
                    <a:lnTo>
                      <a:pt x="16501" y="4341"/>
                    </a:lnTo>
                    <a:lnTo>
                      <a:pt x="16472" y="4199"/>
                    </a:lnTo>
                    <a:cubicBezTo>
                      <a:pt x="16470" y="4140"/>
                      <a:pt x="16461" y="4082"/>
                      <a:pt x="16443" y="4024"/>
                    </a:cubicBezTo>
                    <a:cubicBezTo>
                      <a:pt x="16425" y="3965"/>
                      <a:pt x="16398" y="3909"/>
                      <a:pt x="16363" y="3855"/>
                    </a:cubicBezTo>
                    <a:lnTo>
                      <a:pt x="16291" y="3674"/>
                    </a:lnTo>
                    <a:cubicBezTo>
                      <a:pt x="16289" y="3647"/>
                      <a:pt x="16285" y="3621"/>
                      <a:pt x="16277" y="3595"/>
                    </a:cubicBezTo>
                    <a:cubicBezTo>
                      <a:pt x="16256" y="3522"/>
                      <a:pt x="16213" y="3455"/>
                      <a:pt x="16154" y="3401"/>
                    </a:cubicBezTo>
                    <a:lnTo>
                      <a:pt x="16039" y="3250"/>
                    </a:lnTo>
                    <a:lnTo>
                      <a:pt x="15769" y="2894"/>
                    </a:lnTo>
                    <a:lnTo>
                      <a:pt x="15611" y="2670"/>
                    </a:lnTo>
                    <a:lnTo>
                      <a:pt x="15517" y="2564"/>
                    </a:lnTo>
                    <a:lnTo>
                      <a:pt x="15445" y="2442"/>
                    </a:lnTo>
                    <a:lnTo>
                      <a:pt x="15435" y="2351"/>
                    </a:lnTo>
                    <a:lnTo>
                      <a:pt x="15507" y="2268"/>
                    </a:lnTo>
                    <a:lnTo>
                      <a:pt x="15557" y="2174"/>
                    </a:lnTo>
                    <a:lnTo>
                      <a:pt x="15579" y="2095"/>
                    </a:lnTo>
                    <a:lnTo>
                      <a:pt x="15476" y="1983"/>
                    </a:lnTo>
                    <a:lnTo>
                      <a:pt x="15276" y="1854"/>
                    </a:lnTo>
                    <a:lnTo>
                      <a:pt x="15163" y="1798"/>
                    </a:lnTo>
                    <a:lnTo>
                      <a:pt x="15004" y="1798"/>
                    </a:lnTo>
                    <a:lnTo>
                      <a:pt x="14882" y="1810"/>
                    </a:lnTo>
                    <a:lnTo>
                      <a:pt x="14680" y="1867"/>
                    </a:lnTo>
                    <a:lnTo>
                      <a:pt x="14502" y="1898"/>
                    </a:lnTo>
                    <a:lnTo>
                      <a:pt x="14335" y="1902"/>
                    </a:lnTo>
                    <a:lnTo>
                      <a:pt x="14156" y="1858"/>
                    </a:lnTo>
                    <a:lnTo>
                      <a:pt x="13954" y="1827"/>
                    </a:lnTo>
                    <a:lnTo>
                      <a:pt x="13826" y="1795"/>
                    </a:lnTo>
                    <a:lnTo>
                      <a:pt x="13650" y="1741"/>
                    </a:lnTo>
                    <a:lnTo>
                      <a:pt x="13521" y="1716"/>
                    </a:lnTo>
                    <a:lnTo>
                      <a:pt x="13389" y="1716"/>
                    </a:lnTo>
                    <a:lnTo>
                      <a:pt x="13240" y="1681"/>
                    </a:lnTo>
                    <a:lnTo>
                      <a:pt x="13103" y="1668"/>
                    </a:lnTo>
                    <a:lnTo>
                      <a:pt x="12934" y="1606"/>
                    </a:lnTo>
                    <a:lnTo>
                      <a:pt x="12749" y="1481"/>
                    </a:lnTo>
                    <a:lnTo>
                      <a:pt x="12590" y="1418"/>
                    </a:lnTo>
                    <a:lnTo>
                      <a:pt x="12457" y="1374"/>
                    </a:lnTo>
                    <a:lnTo>
                      <a:pt x="12308" y="1331"/>
                    </a:lnTo>
                    <a:lnTo>
                      <a:pt x="12072" y="1318"/>
                    </a:lnTo>
                    <a:lnTo>
                      <a:pt x="11905" y="129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íṥḻidé">
                <a:extLst>
                  <a:ext uri="{FF2B5EF4-FFF2-40B4-BE49-F238E27FC236}">
                    <a16:creationId xmlns:a16="http://schemas.microsoft.com/office/drawing/2014/main" id="{9650CB5E-6FCD-4116-8C7B-6E27BD82F677}"/>
                  </a:ext>
                </a:extLst>
              </p:cNvPr>
              <p:cNvSpPr/>
              <p:nvPr/>
            </p:nvSpPr>
            <p:spPr>
              <a:xfrm>
                <a:off x="6798379" y="4372036"/>
                <a:ext cx="19703" cy="23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26" y="0"/>
                    </a:moveTo>
                    <a:lnTo>
                      <a:pt x="0" y="9333"/>
                    </a:lnTo>
                    <a:lnTo>
                      <a:pt x="1832" y="16236"/>
                    </a:lnTo>
                    <a:lnTo>
                      <a:pt x="15030" y="21600"/>
                    </a:lnTo>
                    <a:lnTo>
                      <a:pt x="21600" y="15013"/>
                    </a:lnTo>
                    <a:lnTo>
                      <a:pt x="21600" y="3233"/>
                    </a:lnTo>
                    <a:lnTo>
                      <a:pt x="632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íšlîḋe">
                <a:extLst>
                  <a:ext uri="{FF2B5EF4-FFF2-40B4-BE49-F238E27FC236}">
                    <a16:creationId xmlns:a16="http://schemas.microsoft.com/office/drawing/2014/main" id="{2755B87A-6063-4740-AF7F-46E248FEB2CE}"/>
                  </a:ext>
                </a:extLst>
              </p:cNvPr>
              <p:cNvSpPr/>
              <p:nvPr/>
            </p:nvSpPr>
            <p:spPr>
              <a:xfrm>
                <a:off x="6410618" y="4613157"/>
                <a:ext cx="217848" cy="417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96" y="0"/>
                    </a:moveTo>
                    <a:lnTo>
                      <a:pt x="19918" y="733"/>
                    </a:lnTo>
                    <a:lnTo>
                      <a:pt x="20738" y="1839"/>
                    </a:lnTo>
                    <a:lnTo>
                      <a:pt x="21268" y="2687"/>
                    </a:lnTo>
                    <a:lnTo>
                      <a:pt x="21600" y="3981"/>
                    </a:lnTo>
                    <a:lnTo>
                      <a:pt x="20826" y="5023"/>
                    </a:lnTo>
                    <a:cubicBezTo>
                      <a:pt x="20609" y="5376"/>
                      <a:pt x="20366" y="5724"/>
                      <a:pt x="20097" y="6066"/>
                    </a:cubicBezTo>
                    <a:cubicBezTo>
                      <a:pt x="19662" y="6621"/>
                      <a:pt x="19160" y="7160"/>
                      <a:pt x="18594" y="7681"/>
                    </a:cubicBezTo>
                    <a:lnTo>
                      <a:pt x="17802" y="9136"/>
                    </a:lnTo>
                    <a:lnTo>
                      <a:pt x="17031" y="10592"/>
                    </a:lnTo>
                    <a:cubicBezTo>
                      <a:pt x="16764" y="10920"/>
                      <a:pt x="16499" y="11249"/>
                      <a:pt x="16235" y="11578"/>
                    </a:cubicBezTo>
                    <a:cubicBezTo>
                      <a:pt x="15888" y="12012"/>
                      <a:pt x="15544" y="12446"/>
                      <a:pt x="15203" y="12881"/>
                    </a:cubicBezTo>
                    <a:lnTo>
                      <a:pt x="14606" y="13728"/>
                    </a:lnTo>
                    <a:lnTo>
                      <a:pt x="14010" y="14760"/>
                    </a:lnTo>
                    <a:lnTo>
                      <a:pt x="13215" y="16308"/>
                    </a:lnTo>
                    <a:lnTo>
                      <a:pt x="12950" y="17339"/>
                    </a:lnTo>
                    <a:lnTo>
                      <a:pt x="12553" y="18473"/>
                    </a:lnTo>
                    <a:lnTo>
                      <a:pt x="11359" y="19536"/>
                    </a:lnTo>
                    <a:lnTo>
                      <a:pt x="10161" y="20327"/>
                    </a:lnTo>
                    <a:lnTo>
                      <a:pt x="8567" y="20671"/>
                    </a:lnTo>
                    <a:lnTo>
                      <a:pt x="6435" y="21394"/>
                    </a:lnTo>
                    <a:lnTo>
                      <a:pt x="5446" y="21600"/>
                    </a:lnTo>
                    <a:cubicBezTo>
                      <a:pt x="4959" y="21573"/>
                      <a:pt x="4489" y="21491"/>
                      <a:pt x="4070" y="21359"/>
                    </a:cubicBezTo>
                    <a:cubicBezTo>
                      <a:pt x="3557" y="21198"/>
                      <a:pt x="3137" y="20969"/>
                      <a:pt x="2852" y="20696"/>
                    </a:cubicBezTo>
                    <a:cubicBezTo>
                      <a:pt x="2444" y="20653"/>
                      <a:pt x="2063" y="20558"/>
                      <a:pt x="1743" y="20420"/>
                    </a:cubicBezTo>
                    <a:cubicBezTo>
                      <a:pt x="1252" y="20209"/>
                      <a:pt x="932" y="19911"/>
                      <a:pt x="844" y="19584"/>
                    </a:cubicBezTo>
                    <a:cubicBezTo>
                      <a:pt x="905" y="19197"/>
                      <a:pt x="866" y="18807"/>
                      <a:pt x="730" y="18426"/>
                    </a:cubicBezTo>
                    <a:cubicBezTo>
                      <a:pt x="598" y="18058"/>
                      <a:pt x="376" y="17701"/>
                      <a:pt x="69" y="17362"/>
                    </a:cubicBezTo>
                    <a:lnTo>
                      <a:pt x="0" y="16892"/>
                    </a:lnTo>
                    <a:lnTo>
                      <a:pt x="534" y="16137"/>
                    </a:lnTo>
                    <a:lnTo>
                      <a:pt x="1656" y="15246"/>
                    </a:lnTo>
                    <a:lnTo>
                      <a:pt x="2695" y="14432"/>
                    </a:lnTo>
                    <a:lnTo>
                      <a:pt x="3422" y="13745"/>
                    </a:lnTo>
                    <a:lnTo>
                      <a:pt x="4350" y="12713"/>
                    </a:lnTo>
                    <a:cubicBezTo>
                      <a:pt x="4439" y="12532"/>
                      <a:pt x="4506" y="12348"/>
                      <a:pt x="4549" y="12163"/>
                    </a:cubicBezTo>
                    <a:cubicBezTo>
                      <a:pt x="4652" y="11728"/>
                      <a:pt x="4630" y="11288"/>
                      <a:pt x="4483" y="10857"/>
                    </a:cubicBezTo>
                    <a:lnTo>
                      <a:pt x="3687" y="9791"/>
                    </a:lnTo>
                    <a:cubicBezTo>
                      <a:pt x="3616" y="9483"/>
                      <a:pt x="3616" y="9171"/>
                      <a:pt x="3687" y="8862"/>
                    </a:cubicBezTo>
                    <a:cubicBezTo>
                      <a:pt x="3777" y="8475"/>
                      <a:pt x="3978" y="8097"/>
                      <a:pt x="4284" y="7740"/>
                    </a:cubicBezTo>
                    <a:lnTo>
                      <a:pt x="4594" y="6756"/>
                    </a:lnTo>
                    <a:lnTo>
                      <a:pt x="5588" y="5967"/>
                    </a:lnTo>
                    <a:cubicBezTo>
                      <a:pt x="5955" y="5974"/>
                      <a:pt x="6322" y="5974"/>
                      <a:pt x="6688" y="5967"/>
                    </a:cubicBezTo>
                    <a:cubicBezTo>
                      <a:pt x="7526" y="5953"/>
                      <a:pt x="8361" y="5907"/>
                      <a:pt x="9186" y="5830"/>
                    </a:cubicBezTo>
                    <a:lnTo>
                      <a:pt x="11131" y="5176"/>
                    </a:lnTo>
                    <a:lnTo>
                      <a:pt x="12454" y="4236"/>
                    </a:lnTo>
                    <a:cubicBezTo>
                      <a:pt x="12687" y="3853"/>
                      <a:pt x="13251" y="3548"/>
                      <a:pt x="13980" y="3411"/>
                    </a:cubicBezTo>
                    <a:cubicBezTo>
                      <a:pt x="14318" y="3347"/>
                      <a:pt x="14680" y="3324"/>
                      <a:pt x="15038" y="3342"/>
                    </a:cubicBezTo>
                    <a:cubicBezTo>
                      <a:pt x="15356" y="3221"/>
                      <a:pt x="15665" y="3095"/>
                      <a:pt x="15966" y="2964"/>
                    </a:cubicBezTo>
                    <a:cubicBezTo>
                      <a:pt x="16733" y="2629"/>
                      <a:pt x="17443" y="2261"/>
                      <a:pt x="18088" y="1863"/>
                    </a:cubicBezTo>
                    <a:lnTo>
                      <a:pt x="18685" y="866"/>
                    </a:lnTo>
                    <a:lnTo>
                      <a:pt x="18354" y="341"/>
                    </a:lnTo>
                    <a:lnTo>
                      <a:pt x="1869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iSļiḑé">
                <a:extLst>
                  <a:ext uri="{FF2B5EF4-FFF2-40B4-BE49-F238E27FC236}">
                    <a16:creationId xmlns:a16="http://schemas.microsoft.com/office/drawing/2014/main" id="{5B2892CE-9FBB-42EC-9028-504AB1D7B1B0}"/>
                  </a:ext>
                </a:extLst>
              </p:cNvPr>
              <p:cNvSpPr/>
              <p:nvPr/>
            </p:nvSpPr>
            <p:spPr>
              <a:xfrm>
                <a:off x="6467762" y="4651390"/>
                <a:ext cx="14344" cy="22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02" y="0"/>
                    </a:moveTo>
                    <a:lnTo>
                      <a:pt x="4813" y="1913"/>
                    </a:lnTo>
                    <a:lnTo>
                      <a:pt x="0" y="12064"/>
                    </a:lnTo>
                    <a:lnTo>
                      <a:pt x="5083" y="21600"/>
                    </a:lnTo>
                    <a:lnTo>
                      <a:pt x="21600" y="9513"/>
                    </a:lnTo>
                    <a:lnTo>
                      <a:pt x="1880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iSļíḋê">
                <a:extLst>
                  <a:ext uri="{FF2B5EF4-FFF2-40B4-BE49-F238E27FC236}">
                    <a16:creationId xmlns:a16="http://schemas.microsoft.com/office/drawing/2014/main" id="{0A97ED4C-D2AE-4D86-8403-6C5F877D2FD3}"/>
                  </a:ext>
                </a:extLst>
              </p:cNvPr>
              <p:cNvSpPr/>
              <p:nvPr/>
            </p:nvSpPr>
            <p:spPr>
              <a:xfrm>
                <a:off x="6445232" y="4616725"/>
                <a:ext cx="18474" cy="18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28" y="8886"/>
                    </a:moveTo>
                    <a:lnTo>
                      <a:pt x="8318" y="0"/>
                    </a:lnTo>
                    <a:lnTo>
                      <a:pt x="0" y="6625"/>
                    </a:lnTo>
                    <a:lnTo>
                      <a:pt x="9071" y="16880"/>
                    </a:lnTo>
                    <a:lnTo>
                      <a:pt x="21600" y="21600"/>
                    </a:lnTo>
                    <a:lnTo>
                      <a:pt x="18128" y="888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íṣlíḓé">
                <a:extLst>
                  <a:ext uri="{FF2B5EF4-FFF2-40B4-BE49-F238E27FC236}">
                    <a16:creationId xmlns:a16="http://schemas.microsoft.com/office/drawing/2014/main" id="{AAD3479B-251F-427F-85F2-67899283005B}"/>
                  </a:ext>
                </a:extLst>
              </p:cNvPr>
              <p:cNvSpPr/>
              <p:nvPr/>
            </p:nvSpPr>
            <p:spPr>
              <a:xfrm>
                <a:off x="6422809" y="4628132"/>
                <a:ext cx="17833" cy="14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00" y="0"/>
                    </a:moveTo>
                    <a:lnTo>
                      <a:pt x="0" y="2623"/>
                    </a:lnTo>
                    <a:lnTo>
                      <a:pt x="9524" y="21600"/>
                    </a:lnTo>
                    <a:lnTo>
                      <a:pt x="21600" y="20616"/>
                    </a:lnTo>
                    <a:lnTo>
                      <a:pt x="19979" y="3243"/>
                    </a:lnTo>
                    <a:lnTo>
                      <a:pt x="78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íṡḻíďé">
                <a:extLst>
                  <a:ext uri="{FF2B5EF4-FFF2-40B4-BE49-F238E27FC236}">
                    <a16:creationId xmlns:a16="http://schemas.microsoft.com/office/drawing/2014/main" id="{3C890265-6AEF-4206-9212-36711A4E2631}"/>
                  </a:ext>
                </a:extLst>
              </p:cNvPr>
              <p:cNvSpPr/>
              <p:nvPr/>
            </p:nvSpPr>
            <p:spPr>
              <a:xfrm>
                <a:off x="6406613" y="4592766"/>
                <a:ext cx="14344" cy="210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62" y="0"/>
                    </a:moveTo>
                    <a:lnTo>
                      <a:pt x="3048" y="6808"/>
                    </a:lnTo>
                    <a:lnTo>
                      <a:pt x="0" y="16890"/>
                    </a:lnTo>
                    <a:lnTo>
                      <a:pt x="17411" y="21600"/>
                    </a:lnTo>
                    <a:lnTo>
                      <a:pt x="21600" y="12326"/>
                    </a:lnTo>
                    <a:lnTo>
                      <a:pt x="1306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iṡlídè">
                <a:extLst>
                  <a:ext uri="{FF2B5EF4-FFF2-40B4-BE49-F238E27FC236}">
                    <a16:creationId xmlns:a16="http://schemas.microsoft.com/office/drawing/2014/main" id="{85D99248-2A3F-4EC2-8933-3CB62A326D18}"/>
                  </a:ext>
                </a:extLst>
              </p:cNvPr>
              <p:cNvSpPr/>
              <p:nvPr/>
            </p:nvSpPr>
            <p:spPr>
              <a:xfrm>
                <a:off x="6765839" y="4869706"/>
                <a:ext cx="23462" cy="313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32" y="0"/>
                    </a:moveTo>
                    <a:lnTo>
                      <a:pt x="1397" y="5278"/>
                    </a:lnTo>
                    <a:lnTo>
                      <a:pt x="0" y="13559"/>
                    </a:lnTo>
                    <a:lnTo>
                      <a:pt x="6822" y="21600"/>
                    </a:lnTo>
                    <a:lnTo>
                      <a:pt x="21600" y="17485"/>
                    </a:lnTo>
                    <a:lnTo>
                      <a:pt x="21600" y="7445"/>
                    </a:lnTo>
                    <a:lnTo>
                      <a:pt x="953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iṧ1íḍé">
                <a:extLst>
                  <a:ext uri="{FF2B5EF4-FFF2-40B4-BE49-F238E27FC236}">
                    <a16:creationId xmlns:a16="http://schemas.microsoft.com/office/drawing/2014/main" id="{92C1CA4E-3D9B-4B15-8AF0-84CDEBAFD281}"/>
                  </a:ext>
                </a:extLst>
              </p:cNvPr>
              <p:cNvSpPr/>
              <p:nvPr/>
            </p:nvSpPr>
            <p:spPr>
              <a:xfrm>
                <a:off x="6821046" y="4845549"/>
                <a:ext cx="14344" cy="20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56" y="0"/>
                    </a:moveTo>
                    <a:lnTo>
                      <a:pt x="1750" y="4177"/>
                    </a:lnTo>
                    <a:lnTo>
                      <a:pt x="0" y="18148"/>
                    </a:lnTo>
                    <a:lnTo>
                      <a:pt x="21600" y="21600"/>
                    </a:lnTo>
                    <a:lnTo>
                      <a:pt x="21555" y="10257"/>
                    </a:lnTo>
                    <a:lnTo>
                      <a:pt x="1795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îSḻïḍé">
                <a:extLst>
                  <a:ext uri="{FF2B5EF4-FFF2-40B4-BE49-F238E27FC236}">
                    <a16:creationId xmlns:a16="http://schemas.microsoft.com/office/drawing/2014/main" id="{E6083589-836D-4E00-988B-FF4E5E217345}"/>
                  </a:ext>
                </a:extLst>
              </p:cNvPr>
              <p:cNvSpPr/>
              <p:nvPr/>
            </p:nvSpPr>
            <p:spPr>
              <a:xfrm>
                <a:off x="4983292" y="4716903"/>
                <a:ext cx="27938" cy="26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97" y="0"/>
                    </a:moveTo>
                    <a:lnTo>
                      <a:pt x="0" y="19826"/>
                    </a:lnTo>
                    <a:lnTo>
                      <a:pt x="21600" y="21600"/>
                    </a:lnTo>
                    <a:lnTo>
                      <a:pt x="939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í$liḓè">
                <a:extLst>
                  <a:ext uri="{FF2B5EF4-FFF2-40B4-BE49-F238E27FC236}">
                    <a16:creationId xmlns:a16="http://schemas.microsoft.com/office/drawing/2014/main" id="{FA276D15-1A75-4513-A948-6EFA413C5CC8}"/>
                  </a:ext>
                </a:extLst>
              </p:cNvPr>
              <p:cNvSpPr/>
              <p:nvPr/>
            </p:nvSpPr>
            <p:spPr>
              <a:xfrm>
                <a:off x="5335659" y="4178709"/>
                <a:ext cx="20381" cy="187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824" y="4121"/>
                    </a:lnTo>
                    <a:lnTo>
                      <a:pt x="0" y="11667"/>
                    </a:lnTo>
                    <a:lnTo>
                      <a:pt x="9389" y="21600"/>
                    </a:lnTo>
                    <a:lnTo>
                      <a:pt x="20674" y="10869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íSlîḋê">
                <a:extLst>
                  <a:ext uri="{FF2B5EF4-FFF2-40B4-BE49-F238E27FC236}">
                    <a16:creationId xmlns:a16="http://schemas.microsoft.com/office/drawing/2014/main" id="{8D7CB89A-6FCC-47F7-8A72-BC99CC3CFC2F}"/>
                  </a:ext>
                </a:extLst>
              </p:cNvPr>
              <p:cNvSpPr/>
              <p:nvPr/>
            </p:nvSpPr>
            <p:spPr>
              <a:xfrm>
                <a:off x="5399831" y="4096732"/>
                <a:ext cx="18150" cy="14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7" y="0"/>
                    </a:moveTo>
                    <a:lnTo>
                      <a:pt x="0" y="5982"/>
                    </a:lnTo>
                    <a:lnTo>
                      <a:pt x="2019" y="20443"/>
                    </a:lnTo>
                    <a:lnTo>
                      <a:pt x="15499" y="21600"/>
                    </a:lnTo>
                    <a:lnTo>
                      <a:pt x="21600" y="4412"/>
                    </a:lnTo>
                    <a:lnTo>
                      <a:pt x="1104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iṧ1ïďe">
                <a:extLst>
                  <a:ext uri="{FF2B5EF4-FFF2-40B4-BE49-F238E27FC236}">
                    <a16:creationId xmlns:a16="http://schemas.microsoft.com/office/drawing/2014/main" id="{C245F616-DC00-467E-ACA0-602CCB951CCE}"/>
                  </a:ext>
                </a:extLst>
              </p:cNvPr>
              <p:cNvSpPr/>
              <p:nvPr/>
            </p:nvSpPr>
            <p:spPr>
              <a:xfrm>
                <a:off x="5376371" y="4147422"/>
                <a:ext cx="14344" cy="14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11" y="0"/>
                    </a:moveTo>
                    <a:lnTo>
                      <a:pt x="0" y="9014"/>
                    </a:lnTo>
                    <a:lnTo>
                      <a:pt x="7385" y="21600"/>
                    </a:lnTo>
                    <a:lnTo>
                      <a:pt x="21600" y="12069"/>
                    </a:lnTo>
                    <a:lnTo>
                      <a:pt x="17567" y="1769"/>
                    </a:lnTo>
                    <a:lnTo>
                      <a:pt x="7211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íšḻídè">
                <a:extLst>
                  <a:ext uri="{FF2B5EF4-FFF2-40B4-BE49-F238E27FC236}">
                    <a16:creationId xmlns:a16="http://schemas.microsoft.com/office/drawing/2014/main" id="{677BDD82-2D4E-4E75-8D3A-D14476AEAB41}"/>
                  </a:ext>
                </a:extLst>
              </p:cNvPr>
              <p:cNvSpPr/>
              <p:nvPr/>
            </p:nvSpPr>
            <p:spPr>
              <a:xfrm>
                <a:off x="4476546" y="3716395"/>
                <a:ext cx="20665" cy="182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40" y="3109"/>
                    </a:moveTo>
                    <a:lnTo>
                      <a:pt x="7082" y="0"/>
                    </a:lnTo>
                    <a:lnTo>
                      <a:pt x="0" y="4651"/>
                    </a:lnTo>
                    <a:lnTo>
                      <a:pt x="2157" y="15611"/>
                    </a:lnTo>
                    <a:lnTo>
                      <a:pt x="14637" y="21600"/>
                    </a:lnTo>
                    <a:lnTo>
                      <a:pt x="21600" y="17214"/>
                    </a:lnTo>
                    <a:lnTo>
                      <a:pt x="18240" y="3109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ïš1îḓé">
                <a:extLst>
                  <a:ext uri="{FF2B5EF4-FFF2-40B4-BE49-F238E27FC236}">
                    <a16:creationId xmlns:a16="http://schemas.microsoft.com/office/drawing/2014/main" id="{39DD45F6-7CB3-466B-ADA8-A9A6669B46E4}"/>
                  </a:ext>
                </a:extLst>
              </p:cNvPr>
              <p:cNvSpPr/>
              <p:nvPr/>
            </p:nvSpPr>
            <p:spPr>
              <a:xfrm>
                <a:off x="4453302" y="3720048"/>
                <a:ext cx="16151" cy="15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002" y="0"/>
                    </a:moveTo>
                    <a:lnTo>
                      <a:pt x="2249" y="4561"/>
                    </a:lnTo>
                    <a:lnTo>
                      <a:pt x="0" y="15210"/>
                    </a:lnTo>
                    <a:lnTo>
                      <a:pt x="16269" y="21600"/>
                    </a:lnTo>
                    <a:lnTo>
                      <a:pt x="21600" y="9771"/>
                    </a:lnTo>
                    <a:lnTo>
                      <a:pt x="1000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9" name="ïṩḻídé">
                <a:extLst>
                  <a:ext uri="{FF2B5EF4-FFF2-40B4-BE49-F238E27FC236}">
                    <a16:creationId xmlns:a16="http://schemas.microsoft.com/office/drawing/2014/main" id="{109A85EC-360A-417E-BBA9-DD2D8074F772}"/>
                  </a:ext>
                </a:extLst>
              </p:cNvPr>
              <p:cNvSpPr/>
              <p:nvPr/>
            </p:nvSpPr>
            <p:spPr>
              <a:xfrm>
                <a:off x="4447384" y="3683782"/>
                <a:ext cx="14344" cy="14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67" y="0"/>
                    </a:moveTo>
                    <a:lnTo>
                      <a:pt x="0" y="5790"/>
                    </a:lnTo>
                    <a:lnTo>
                      <a:pt x="269" y="21257"/>
                    </a:lnTo>
                    <a:lnTo>
                      <a:pt x="21600" y="21600"/>
                    </a:lnTo>
                    <a:lnTo>
                      <a:pt x="1556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ísļïde">
                <a:extLst>
                  <a:ext uri="{FF2B5EF4-FFF2-40B4-BE49-F238E27FC236}">
                    <a16:creationId xmlns:a16="http://schemas.microsoft.com/office/drawing/2014/main" id="{82EC26E9-5283-4995-B6C3-B1DFE5DF64A5}"/>
                  </a:ext>
                </a:extLst>
              </p:cNvPr>
              <p:cNvSpPr/>
              <p:nvPr/>
            </p:nvSpPr>
            <p:spPr>
              <a:xfrm>
                <a:off x="4484266" y="3685462"/>
                <a:ext cx="14344" cy="14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788" y="13213"/>
                    </a:lnTo>
                    <a:lnTo>
                      <a:pt x="15312" y="21600"/>
                    </a:lnTo>
                    <a:lnTo>
                      <a:pt x="21600" y="19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iṥļiḋé">
                <a:extLst>
                  <a:ext uri="{FF2B5EF4-FFF2-40B4-BE49-F238E27FC236}">
                    <a16:creationId xmlns:a16="http://schemas.microsoft.com/office/drawing/2014/main" id="{4D07C86F-F0D0-48E5-94C2-41602A09B3A8}"/>
                  </a:ext>
                </a:extLst>
              </p:cNvPr>
              <p:cNvSpPr/>
              <p:nvPr/>
            </p:nvSpPr>
            <p:spPr>
              <a:xfrm>
                <a:off x="4406246" y="3656168"/>
                <a:ext cx="14344" cy="19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742"/>
                    </a:moveTo>
                    <a:lnTo>
                      <a:pt x="4329" y="14327"/>
                    </a:lnTo>
                    <a:lnTo>
                      <a:pt x="16819" y="21600"/>
                    </a:lnTo>
                    <a:lnTo>
                      <a:pt x="21600" y="10493"/>
                    </a:lnTo>
                    <a:lnTo>
                      <a:pt x="13195" y="0"/>
                    </a:lnTo>
                    <a:lnTo>
                      <a:pt x="0" y="374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íṧlîḑé">
                <a:extLst>
                  <a:ext uri="{FF2B5EF4-FFF2-40B4-BE49-F238E27FC236}">
                    <a16:creationId xmlns:a16="http://schemas.microsoft.com/office/drawing/2014/main" id="{685CA477-625D-4CEF-8B60-E2FAE8C9E951}"/>
                  </a:ext>
                </a:extLst>
              </p:cNvPr>
              <p:cNvSpPr/>
              <p:nvPr/>
            </p:nvSpPr>
            <p:spPr>
              <a:xfrm>
                <a:off x="5888337" y="1848834"/>
                <a:ext cx="3555334" cy="2325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888" y="10223"/>
                    </a:moveTo>
                    <a:lnTo>
                      <a:pt x="3759" y="10132"/>
                    </a:lnTo>
                    <a:lnTo>
                      <a:pt x="3569" y="10003"/>
                    </a:lnTo>
                    <a:lnTo>
                      <a:pt x="3374" y="9884"/>
                    </a:lnTo>
                    <a:lnTo>
                      <a:pt x="3246" y="9786"/>
                    </a:lnTo>
                    <a:lnTo>
                      <a:pt x="3076" y="9629"/>
                    </a:lnTo>
                    <a:lnTo>
                      <a:pt x="2911" y="9493"/>
                    </a:lnTo>
                    <a:lnTo>
                      <a:pt x="2761" y="9429"/>
                    </a:lnTo>
                    <a:lnTo>
                      <a:pt x="2496" y="9413"/>
                    </a:lnTo>
                    <a:lnTo>
                      <a:pt x="2488" y="9536"/>
                    </a:lnTo>
                    <a:lnTo>
                      <a:pt x="2488" y="9685"/>
                    </a:lnTo>
                    <a:lnTo>
                      <a:pt x="2440" y="9710"/>
                    </a:lnTo>
                    <a:lnTo>
                      <a:pt x="2438" y="9806"/>
                    </a:lnTo>
                    <a:lnTo>
                      <a:pt x="2404" y="9868"/>
                    </a:lnTo>
                    <a:lnTo>
                      <a:pt x="2281" y="9898"/>
                    </a:lnTo>
                    <a:lnTo>
                      <a:pt x="2204" y="9935"/>
                    </a:lnTo>
                    <a:lnTo>
                      <a:pt x="2136" y="9972"/>
                    </a:lnTo>
                    <a:lnTo>
                      <a:pt x="2027" y="9972"/>
                    </a:lnTo>
                    <a:lnTo>
                      <a:pt x="2002" y="9923"/>
                    </a:lnTo>
                    <a:lnTo>
                      <a:pt x="1910" y="9911"/>
                    </a:lnTo>
                    <a:lnTo>
                      <a:pt x="1838" y="9882"/>
                    </a:lnTo>
                    <a:lnTo>
                      <a:pt x="1737" y="9753"/>
                    </a:lnTo>
                    <a:lnTo>
                      <a:pt x="1662" y="9674"/>
                    </a:lnTo>
                    <a:lnTo>
                      <a:pt x="1566" y="9632"/>
                    </a:lnTo>
                    <a:lnTo>
                      <a:pt x="1456" y="9632"/>
                    </a:lnTo>
                    <a:lnTo>
                      <a:pt x="1311" y="9556"/>
                    </a:lnTo>
                    <a:lnTo>
                      <a:pt x="1142" y="9550"/>
                    </a:lnTo>
                    <a:lnTo>
                      <a:pt x="1029" y="9601"/>
                    </a:lnTo>
                    <a:lnTo>
                      <a:pt x="892" y="9755"/>
                    </a:lnTo>
                    <a:lnTo>
                      <a:pt x="746" y="9853"/>
                    </a:lnTo>
                    <a:lnTo>
                      <a:pt x="686" y="9775"/>
                    </a:lnTo>
                    <a:lnTo>
                      <a:pt x="637" y="9781"/>
                    </a:lnTo>
                    <a:lnTo>
                      <a:pt x="517" y="9840"/>
                    </a:lnTo>
                    <a:lnTo>
                      <a:pt x="497" y="9942"/>
                    </a:lnTo>
                    <a:lnTo>
                      <a:pt x="434" y="10016"/>
                    </a:lnTo>
                    <a:lnTo>
                      <a:pt x="372" y="10094"/>
                    </a:lnTo>
                    <a:lnTo>
                      <a:pt x="333" y="10172"/>
                    </a:lnTo>
                    <a:lnTo>
                      <a:pt x="266" y="10168"/>
                    </a:lnTo>
                    <a:lnTo>
                      <a:pt x="217" y="10086"/>
                    </a:lnTo>
                    <a:lnTo>
                      <a:pt x="134" y="10086"/>
                    </a:lnTo>
                    <a:lnTo>
                      <a:pt x="77" y="10159"/>
                    </a:lnTo>
                    <a:lnTo>
                      <a:pt x="17" y="10178"/>
                    </a:lnTo>
                    <a:lnTo>
                      <a:pt x="0" y="10303"/>
                    </a:lnTo>
                    <a:lnTo>
                      <a:pt x="78" y="10326"/>
                    </a:lnTo>
                    <a:lnTo>
                      <a:pt x="133" y="10326"/>
                    </a:lnTo>
                    <a:lnTo>
                      <a:pt x="213" y="10443"/>
                    </a:lnTo>
                    <a:lnTo>
                      <a:pt x="190" y="10662"/>
                    </a:lnTo>
                    <a:lnTo>
                      <a:pt x="231" y="10788"/>
                    </a:lnTo>
                    <a:lnTo>
                      <a:pt x="262" y="10847"/>
                    </a:lnTo>
                    <a:lnTo>
                      <a:pt x="282" y="10968"/>
                    </a:lnTo>
                    <a:lnTo>
                      <a:pt x="337" y="11040"/>
                    </a:lnTo>
                    <a:lnTo>
                      <a:pt x="424" y="11071"/>
                    </a:lnTo>
                    <a:lnTo>
                      <a:pt x="465" y="11186"/>
                    </a:lnTo>
                    <a:lnTo>
                      <a:pt x="540" y="11180"/>
                    </a:lnTo>
                    <a:lnTo>
                      <a:pt x="596" y="11201"/>
                    </a:lnTo>
                    <a:lnTo>
                      <a:pt x="645" y="11223"/>
                    </a:lnTo>
                    <a:lnTo>
                      <a:pt x="735" y="11198"/>
                    </a:lnTo>
                    <a:lnTo>
                      <a:pt x="776" y="11089"/>
                    </a:lnTo>
                    <a:lnTo>
                      <a:pt x="857" y="11047"/>
                    </a:lnTo>
                    <a:lnTo>
                      <a:pt x="954" y="11071"/>
                    </a:lnTo>
                    <a:lnTo>
                      <a:pt x="993" y="11139"/>
                    </a:lnTo>
                    <a:lnTo>
                      <a:pt x="1119" y="11238"/>
                    </a:lnTo>
                    <a:lnTo>
                      <a:pt x="1269" y="11219"/>
                    </a:lnTo>
                    <a:lnTo>
                      <a:pt x="1313" y="11207"/>
                    </a:lnTo>
                    <a:lnTo>
                      <a:pt x="1390" y="11119"/>
                    </a:lnTo>
                    <a:lnTo>
                      <a:pt x="1486" y="11040"/>
                    </a:lnTo>
                    <a:lnTo>
                      <a:pt x="1581" y="11016"/>
                    </a:lnTo>
                    <a:lnTo>
                      <a:pt x="1654" y="11065"/>
                    </a:lnTo>
                    <a:lnTo>
                      <a:pt x="1739" y="11096"/>
                    </a:lnTo>
                    <a:lnTo>
                      <a:pt x="1739" y="11260"/>
                    </a:lnTo>
                    <a:lnTo>
                      <a:pt x="1702" y="11340"/>
                    </a:lnTo>
                    <a:lnTo>
                      <a:pt x="1719" y="11558"/>
                    </a:lnTo>
                    <a:lnTo>
                      <a:pt x="1711" y="11714"/>
                    </a:lnTo>
                    <a:lnTo>
                      <a:pt x="1701" y="11890"/>
                    </a:lnTo>
                    <a:lnTo>
                      <a:pt x="1645" y="12051"/>
                    </a:lnTo>
                    <a:lnTo>
                      <a:pt x="1657" y="12205"/>
                    </a:lnTo>
                    <a:cubicBezTo>
                      <a:pt x="1663" y="12254"/>
                      <a:pt x="1664" y="12305"/>
                      <a:pt x="1661" y="12355"/>
                    </a:cubicBezTo>
                    <a:cubicBezTo>
                      <a:pt x="1657" y="12420"/>
                      <a:pt x="1645" y="12483"/>
                      <a:pt x="1626" y="12542"/>
                    </a:cubicBezTo>
                    <a:lnTo>
                      <a:pt x="1585" y="12622"/>
                    </a:lnTo>
                    <a:lnTo>
                      <a:pt x="1546" y="12708"/>
                    </a:lnTo>
                    <a:lnTo>
                      <a:pt x="1479" y="12732"/>
                    </a:lnTo>
                    <a:lnTo>
                      <a:pt x="1386" y="12744"/>
                    </a:lnTo>
                    <a:lnTo>
                      <a:pt x="1285" y="12855"/>
                    </a:lnTo>
                    <a:lnTo>
                      <a:pt x="1201" y="12825"/>
                    </a:lnTo>
                    <a:lnTo>
                      <a:pt x="1164" y="12855"/>
                    </a:lnTo>
                    <a:lnTo>
                      <a:pt x="1228" y="12954"/>
                    </a:lnTo>
                    <a:lnTo>
                      <a:pt x="1263" y="13016"/>
                    </a:lnTo>
                    <a:lnTo>
                      <a:pt x="1239" y="13122"/>
                    </a:lnTo>
                    <a:lnTo>
                      <a:pt x="1307" y="13243"/>
                    </a:lnTo>
                    <a:lnTo>
                      <a:pt x="1359" y="13286"/>
                    </a:lnTo>
                    <a:lnTo>
                      <a:pt x="1408" y="13345"/>
                    </a:lnTo>
                    <a:lnTo>
                      <a:pt x="1404" y="13429"/>
                    </a:lnTo>
                    <a:lnTo>
                      <a:pt x="1404" y="13509"/>
                    </a:lnTo>
                    <a:lnTo>
                      <a:pt x="1481" y="13572"/>
                    </a:lnTo>
                    <a:lnTo>
                      <a:pt x="1558" y="13731"/>
                    </a:lnTo>
                    <a:lnTo>
                      <a:pt x="1602" y="13657"/>
                    </a:lnTo>
                    <a:lnTo>
                      <a:pt x="1602" y="13398"/>
                    </a:lnTo>
                    <a:lnTo>
                      <a:pt x="1659" y="13331"/>
                    </a:lnTo>
                    <a:lnTo>
                      <a:pt x="1705" y="13420"/>
                    </a:lnTo>
                    <a:lnTo>
                      <a:pt x="1741" y="13555"/>
                    </a:lnTo>
                    <a:lnTo>
                      <a:pt x="1778" y="13837"/>
                    </a:lnTo>
                    <a:lnTo>
                      <a:pt x="1857" y="13946"/>
                    </a:lnTo>
                    <a:lnTo>
                      <a:pt x="1897" y="14113"/>
                    </a:lnTo>
                    <a:lnTo>
                      <a:pt x="1945" y="14215"/>
                    </a:lnTo>
                    <a:lnTo>
                      <a:pt x="1995" y="14373"/>
                    </a:lnTo>
                    <a:lnTo>
                      <a:pt x="2107" y="14477"/>
                    </a:lnTo>
                    <a:lnTo>
                      <a:pt x="2161" y="14557"/>
                    </a:lnTo>
                    <a:lnTo>
                      <a:pt x="2205" y="14753"/>
                    </a:lnTo>
                    <a:lnTo>
                      <a:pt x="2226" y="14836"/>
                    </a:lnTo>
                    <a:lnTo>
                      <a:pt x="2263" y="14879"/>
                    </a:lnTo>
                    <a:lnTo>
                      <a:pt x="2376" y="14996"/>
                    </a:lnTo>
                    <a:cubicBezTo>
                      <a:pt x="2426" y="15014"/>
                      <a:pt x="2466" y="15070"/>
                      <a:pt x="2482" y="15144"/>
                    </a:cubicBezTo>
                    <a:cubicBezTo>
                      <a:pt x="2497" y="15214"/>
                      <a:pt x="2488" y="15290"/>
                      <a:pt x="2459" y="15348"/>
                    </a:cubicBezTo>
                    <a:lnTo>
                      <a:pt x="2471" y="15538"/>
                    </a:lnTo>
                    <a:lnTo>
                      <a:pt x="2507" y="15643"/>
                    </a:lnTo>
                    <a:lnTo>
                      <a:pt x="2572" y="15815"/>
                    </a:lnTo>
                    <a:lnTo>
                      <a:pt x="2569" y="15885"/>
                    </a:lnTo>
                    <a:lnTo>
                      <a:pt x="2642" y="16007"/>
                    </a:lnTo>
                    <a:lnTo>
                      <a:pt x="2642" y="16132"/>
                    </a:lnTo>
                    <a:lnTo>
                      <a:pt x="2752" y="16182"/>
                    </a:lnTo>
                    <a:lnTo>
                      <a:pt x="2832" y="16227"/>
                    </a:lnTo>
                    <a:lnTo>
                      <a:pt x="2913" y="16387"/>
                    </a:lnTo>
                    <a:lnTo>
                      <a:pt x="2927" y="16529"/>
                    </a:lnTo>
                    <a:lnTo>
                      <a:pt x="2966" y="16723"/>
                    </a:lnTo>
                    <a:lnTo>
                      <a:pt x="3043" y="16785"/>
                    </a:lnTo>
                    <a:lnTo>
                      <a:pt x="3087" y="16846"/>
                    </a:lnTo>
                    <a:lnTo>
                      <a:pt x="3139" y="16957"/>
                    </a:lnTo>
                    <a:lnTo>
                      <a:pt x="3191" y="17089"/>
                    </a:lnTo>
                    <a:lnTo>
                      <a:pt x="3118" y="17304"/>
                    </a:lnTo>
                    <a:lnTo>
                      <a:pt x="3139" y="17419"/>
                    </a:lnTo>
                    <a:lnTo>
                      <a:pt x="3194" y="17508"/>
                    </a:lnTo>
                    <a:lnTo>
                      <a:pt x="3227" y="17680"/>
                    </a:lnTo>
                    <a:lnTo>
                      <a:pt x="3227" y="17814"/>
                    </a:lnTo>
                    <a:lnTo>
                      <a:pt x="3293" y="17911"/>
                    </a:lnTo>
                    <a:lnTo>
                      <a:pt x="3336" y="18030"/>
                    </a:lnTo>
                    <a:lnTo>
                      <a:pt x="3409" y="18178"/>
                    </a:lnTo>
                    <a:lnTo>
                      <a:pt x="3565" y="18190"/>
                    </a:lnTo>
                    <a:lnTo>
                      <a:pt x="3748" y="18135"/>
                    </a:lnTo>
                    <a:lnTo>
                      <a:pt x="3935" y="18014"/>
                    </a:lnTo>
                    <a:lnTo>
                      <a:pt x="4073" y="17896"/>
                    </a:lnTo>
                    <a:lnTo>
                      <a:pt x="4184" y="17812"/>
                    </a:lnTo>
                    <a:cubicBezTo>
                      <a:pt x="4199" y="17796"/>
                      <a:pt x="4214" y="17780"/>
                      <a:pt x="4230" y="17765"/>
                    </a:cubicBezTo>
                    <a:cubicBezTo>
                      <a:pt x="4287" y="17711"/>
                      <a:pt x="4350" y="17669"/>
                      <a:pt x="4415" y="17640"/>
                    </a:cubicBezTo>
                    <a:lnTo>
                      <a:pt x="4544" y="17598"/>
                    </a:lnTo>
                    <a:lnTo>
                      <a:pt x="4658" y="17456"/>
                    </a:lnTo>
                    <a:lnTo>
                      <a:pt x="4758" y="17382"/>
                    </a:lnTo>
                    <a:lnTo>
                      <a:pt x="4839" y="17253"/>
                    </a:lnTo>
                    <a:lnTo>
                      <a:pt x="4875" y="17128"/>
                    </a:lnTo>
                    <a:lnTo>
                      <a:pt x="4961" y="17019"/>
                    </a:lnTo>
                    <a:cubicBezTo>
                      <a:pt x="4995" y="16986"/>
                      <a:pt x="5032" y="16960"/>
                      <a:pt x="5070" y="16941"/>
                    </a:cubicBezTo>
                    <a:cubicBezTo>
                      <a:pt x="5110" y="16921"/>
                      <a:pt x="5151" y="16908"/>
                      <a:pt x="5192" y="16903"/>
                    </a:cubicBezTo>
                    <a:cubicBezTo>
                      <a:pt x="5225" y="16899"/>
                      <a:pt x="5257" y="16887"/>
                      <a:pt x="5288" y="16869"/>
                    </a:cubicBezTo>
                    <a:cubicBezTo>
                      <a:pt x="5328" y="16844"/>
                      <a:pt x="5365" y="16809"/>
                      <a:pt x="5396" y="16764"/>
                    </a:cubicBezTo>
                    <a:lnTo>
                      <a:pt x="5451" y="16651"/>
                    </a:lnTo>
                    <a:lnTo>
                      <a:pt x="5538" y="16468"/>
                    </a:lnTo>
                    <a:lnTo>
                      <a:pt x="5657" y="16322"/>
                    </a:lnTo>
                    <a:cubicBezTo>
                      <a:pt x="5670" y="16286"/>
                      <a:pt x="5682" y="16249"/>
                      <a:pt x="5694" y="16212"/>
                    </a:cubicBezTo>
                    <a:cubicBezTo>
                      <a:pt x="5710" y="16157"/>
                      <a:pt x="5726" y="16102"/>
                      <a:pt x="5740" y="16045"/>
                    </a:cubicBezTo>
                    <a:lnTo>
                      <a:pt x="5776" y="15879"/>
                    </a:lnTo>
                    <a:cubicBezTo>
                      <a:pt x="5808" y="15838"/>
                      <a:pt x="5839" y="15797"/>
                      <a:pt x="5869" y="15756"/>
                    </a:cubicBezTo>
                    <a:cubicBezTo>
                      <a:pt x="5901" y="15713"/>
                      <a:pt x="5933" y="15670"/>
                      <a:pt x="5964" y="15626"/>
                    </a:cubicBezTo>
                    <a:lnTo>
                      <a:pt x="6029" y="15553"/>
                    </a:lnTo>
                    <a:lnTo>
                      <a:pt x="6063" y="15485"/>
                    </a:lnTo>
                    <a:lnTo>
                      <a:pt x="6063" y="15401"/>
                    </a:lnTo>
                    <a:lnTo>
                      <a:pt x="5965" y="15268"/>
                    </a:lnTo>
                    <a:lnTo>
                      <a:pt x="5871" y="15159"/>
                    </a:lnTo>
                    <a:lnTo>
                      <a:pt x="5830" y="15003"/>
                    </a:lnTo>
                    <a:lnTo>
                      <a:pt x="5748" y="14940"/>
                    </a:lnTo>
                    <a:lnTo>
                      <a:pt x="5631" y="14861"/>
                    </a:lnTo>
                    <a:lnTo>
                      <a:pt x="5505" y="14786"/>
                    </a:lnTo>
                    <a:lnTo>
                      <a:pt x="5437" y="14638"/>
                    </a:lnTo>
                    <a:lnTo>
                      <a:pt x="5414" y="14547"/>
                    </a:lnTo>
                    <a:lnTo>
                      <a:pt x="5434" y="14455"/>
                    </a:lnTo>
                    <a:lnTo>
                      <a:pt x="5487" y="14377"/>
                    </a:lnTo>
                    <a:lnTo>
                      <a:pt x="5436" y="14294"/>
                    </a:lnTo>
                    <a:lnTo>
                      <a:pt x="5436" y="14214"/>
                    </a:lnTo>
                    <a:lnTo>
                      <a:pt x="5394" y="14183"/>
                    </a:lnTo>
                    <a:lnTo>
                      <a:pt x="5375" y="14243"/>
                    </a:lnTo>
                    <a:lnTo>
                      <a:pt x="5340" y="14329"/>
                    </a:lnTo>
                    <a:lnTo>
                      <a:pt x="5256" y="14499"/>
                    </a:lnTo>
                    <a:lnTo>
                      <a:pt x="5091" y="14727"/>
                    </a:lnTo>
                    <a:lnTo>
                      <a:pt x="5056" y="14801"/>
                    </a:lnTo>
                    <a:lnTo>
                      <a:pt x="4994" y="14801"/>
                    </a:lnTo>
                    <a:lnTo>
                      <a:pt x="4947" y="14807"/>
                    </a:lnTo>
                    <a:lnTo>
                      <a:pt x="4906" y="14856"/>
                    </a:lnTo>
                    <a:lnTo>
                      <a:pt x="4740" y="14875"/>
                    </a:lnTo>
                    <a:lnTo>
                      <a:pt x="4692" y="14807"/>
                    </a:lnTo>
                    <a:lnTo>
                      <a:pt x="4634" y="14766"/>
                    </a:lnTo>
                    <a:lnTo>
                      <a:pt x="4581" y="14679"/>
                    </a:lnTo>
                    <a:lnTo>
                      <a:pt x="4674" y="14568"/>
                    </a:lnTo>
                    <a:lnTo>
                      <a:pt x="4648" y="14475"/>
                    </a:lnTo>
                    <a:lnTo>
                      <a:pt x="4550" y="14438"/>
                    </a:lnTo>
                    <a:lnTo>
                      <a:pt x="4562" y="14367"/>
                    </a:lnTo>
                    <a:lnTo>
                      <a:pt x="4522" y="14348"/>
                    </a:lnTo>
                    <a:lnTo>
                      <a:pt x="4490" y="14410"/>
                    </a:lnTo>
                    <a:lnTo>
                      <a:pt x="4462" y="14502"/>
                    </a:lnTo>
                    <a:lnTo>
                      <a:pt x="4337" y="14533"/>
                    </a:lnTo>
                    <a:cubicBezTo>
                      <a:pt x="4331" y="14498"/>
                      <a:pt x="4323" y="14463"/>
                      <a:pt x="4314" y="14428"/>
                    </a:cubicBezTo>
                    <a:cubicBezTo>
                      <a:pt x="4298" y="14362"/>
                      <a:pt x="4278" y="14299"/>
                      <a:pt x="4255" y="14237"/>
                    </a:cubicBezTo>
                    <a:lnTo>
                      <a:pt x="4234" y="14018"/>
                    </a:lnTo>
                    <a:lnTo>
                      <a:pt x="4191" y="13904"/>
                    </a:lnTo>
                    <a:lnTo>
                      <a:pt x="4136" y="13783"/>
                    </a:lnTo>
                    <a:lnTo>
                      <a:pt x="4036" y="13581"/>
                    </a:lnTo>
                    <a:lnTo>
                      <a:pt x="3967" y="13457"/>
                    </a:lnTo>
                    <a:lnTo>
                      <a:pt x="3917" y="13357"/>
                    </a:lnTo>
                    <a:lnTo>
                      <a:pt x="3910" y="13265"/>
                    </a:lnTo>
                    <a:lnTo>
                      <a:pt x="3970" y="13125"/>
                    </a:lnTo>
                    <a:lnTo>
                      <a:pt x="3985" y="13013"/>
                    </a:lnTo>
                    <a:lnTo>
                      <a:pt x="4029" y="12939"/>
                    </a:lnTo>
                    <a:lnTo>
                      <a:pt x="4100" y="12939"/>
                    </a:lnTo>
                    <a:lnTo>
                      <a:pt x="4187" y="12956"/>
                    </a:lnTo>
                    <a:lnTo>
                      <a:pt x="4248" y="13017"/>
                    </a:lnTo>
                    <a:lnTo>
                      <a:pt x="4344" y="13091"/>
                    </a:lnTo>
                    <a:lnTo>
                      <a:pt x="4365" y="13162"/>
                    </a:lnTo>
                    <a:lnTo>
                      <a:pt x="4421" y="13266"/>
                    </a:lnTo>
                    <a:cubicBezTo>
                      <a:pt x="4450" y="13317"/>
                      <a:pt x="4470" y="13379"/>
                      <a:pt x="4479" y="13445"/>
                    </a:cubicBezTo>
                    <a:cubicBezTo>
                      <a:pt x="4485" y="13493"/>
                      <a:pt x="4485" y="13543"/>
                      <a:pt x="4479" y="13591"/>
                    </a:cubicBezTo>
                    <a:lnTo>
                      <a:pt x="4511" y="13696"/>
                    </a:lnTo>
                    <a:lnTo>
                      <a:pt x="4660" y="13788"/>
                    </a:lnTo>
                    <a:lnTo>
                      <a:pt x="4794" y="13899"/>
                    </a:lnTo>
                    <a:lnTo>
                      <a:pt x="4994" y="14024"/>
                    </a:lnTo>
                    <a:lnTo>
                      <a:pt x="5100" y="14092"/>
                    </a:lnTo>
                    <a:lnTo>
                      <a:pt x="5224" y="14082"/>
                    </a:lnTo>
                    <a:lnTo>
                      <a:pt x="5261" y="14033"/>
                    </a:lnTo>
                    <a:lnTo>
                      <a:pt x="5374" y="13959"/>
                    </a:lnTo>
                    <a:lnTo>
                      <a:pt x="5431" y="13947"/>
                    </a:lnTo>
                    <a:lnTo>
                      <a:pt x="5522" y="14062"/>
                    </a:lnTo>
                    <a:cubicBezTo>
                      <a:pt x="5537" y="14073"/>
                      <a:pt x="5550" y="14086"/>
                      <a:pt x="5562" y="14103"/>
                    </a:cubicBezTo>
                    <a:cubicBezTo>
                      <a:pt x="5586" y="14136"/>
                      <a:pt x="5605" y="14180"/>
                      <a:pt x="5614" y="14228"/>
                    </a:cubicBezTo>
                    <a:lnTo>
                      <a:pt x="5643" y="14331"/>
                    </a:lnTo>
                    <a:lnTo>
                      <a:pt x="5698" y="14433"/>
                    </a:lnTo>
                    <a:lnTo>
                      <a:pt x="5848" y="14477"/>
                    </a:lnTo>
                    <a:lnTo>
                      <a:pt x="6003" y="14470"/>
                    </a:lnTo>
                    <a:cubicBezTo>
                      <a:pt x="6040" y="14472"/>
                      <a:pt x="6077" y="14481"/>
                      <a:pt x="6112" y="14497"/>
                    </a:cubicBezTo>
                    <a:cubicBezTo>
                      <a:pt x="6145" y="14512"/>
                      <a:pt x="6176" y="14533"/>
                      <a:pt x="6206" y="14559"/>
                    </a:cubicBezTo>
                    <a:lnTo>
                      <a:pt x="6303" y="14547"/>
                    </a:lnTo>
                    <a:lnTo>
                      <a:pt x="6419" y="14487"/>
                    </a:lnTo>
                    <a:lnTo>
                      <a:pt x="6603" y="14487"/>
                    </a:lnTo>
                    <a:lnTo>
                      <a:pt x="6724" y="14567"/>
                    </a:lnTo>
                    <a:lnTo>
                      <a:pt x="6879" y="14555"/>
                    </a:lnTo>
                    <a:lnTo>
                      <a:pt x="6977" y="14489"/>
                    </a:lnTo>
                    <a:lnTo>
                      <a:pt x="7070" y="14403"/>
                    </a:lnTo>
                    <a:lnTo>
                      <a:pt x="7147" y="14409"/>
                    </a:lnTo>
                    <a:lnTo>
                      <a:pt x="7209" y="14502"/>
                    </a:lnTo>
                    <a:lnTo>
                      <a:pt x="7315" y="14543"/>
                    </a:lnTo>
                    <a:lnTo>
                      <a:pt x="7340" y="14604"/>
                    </a:lnTo>
                    <a:lnTo>
                      <a:pt x="7368" y="14721"/>
                    </a:lnTo>
                    <a:lnTo>
                      <a:pt x="7407" y="14857"/>
                    </a:lnTo>
                    <a:lnTo>
                      <a:pt x="7550" y="14913"/>
                    </a:lnTo>
                    <a:lnTo>
                      <a:pt x="7601" y="14995"/>
                    </a:lnTo>
                    <a:lnTo>
                      <a:pt x="7666" y="15131"/>
                    </a:lnTo>
                    <a:lnTo>
                      <a:pt x="7730" y="15227"/>
                    </a:lnTo>
                    <a:lnTo>
                      <a:pt x="7824" y="15221"/>
                    </a:lnTo>
                    <a:lnTo>
                      <a:pt x="7928" y="15166"/>
                    </a:lnTo>
                    <a:lnTo>
                      <a:pt x="7948" y="15245"/>
                    </a:lnTo>
                    <a:lnTo>
                      <a:pt x="7920" y="15356"/>
                    </a:lnTo>
                    <a:lnTo>
                      <a:pt x="7861" y="15391"/>
                    </a:lnTo>
                    <a:lnTo>
                      <a:pt x="7781" y="15366"/>
                    </a:lnTo>
                    <a:lnTo>
                      <a:pt x="7730" y="15391"/>
                    </a:lnTo>
                    <a:lnTo>
                      <a:pt x="7758" y="15489"/>
                    </a:lnTo>
                    <a:lnTo>
                      <a:pt x="7847" y="15538"/>
                    </a:lnTo>
                    <a:lnTo>
                      <a:pt x="7873" y="15682"/>
                    </a:lnTo>
                    <a:lnTo>
                      <a:pt x="7941" y="15770"/>
                    </a:lnTo>
                    <a:lnTo>
                      <a:pt x="8042" y="15801"/>
                    </a:lnTo>
                    <a:lnTo>
                      <a:pt x="8140" y="15801"/>
                    </a:lnTo>
                    <a:lnTo>
                      <a:pt x="8215" y="15735"/>
                    </a:lnTo>
                    <a:lnTo>
                      <a:pt x="8215" y="15647"/>
                    </a:lnTo>
                    <a:lnTo>
                      <a:pt x="8207" y="15558"/>
                    </a:lnTo>
                    <a:lnTo>
                      <a:pt x="8244" y="15441"/>
                    </a:lnTo>
                    <a:cubicBezTo>
                      <a:pt x="8257" y="15421"/>
                      <a:pt x="8274" y="15406"/>
                      <a:pt x="8293" y="15398"/>
                    </a:cubicBezTo>
                    <a:cubicBezTo>
                      <a:pt x="8324" y="15385"/>
                      <a:pt x="8357" y="15392"/>
                      <a:pt x="8385" y="15417"/>
                    </a:cubicBezTo>
                    <a:lnTo>
                      <a:pt x="8429" y="15521"/>
                    </a:lnTo>
                    <a:lnTo>
                      <a:pt x="8417" y="15693"/>
                    </a:lnTo>
                    <a:lnTo>
                      <a:pt x="8397" y="15792"/>
                    </a:lnTo>
                    <a:lnTo>
                      <a:pt x="8386" y="15933"/>
                    </a:lnTo>
                    <a:lnTo>
                      <a:pt x="8386" y="16079"/>
                    </a:lnTo>
                    <a:lnTo>
                      <a:pt x="8398" y="16182"/>
                    </a:lnTo>
                    <a:lnTo>
                      <a:pt x="8473" y="16441"/>
                    </a:lnTo>
                    <a:lnTo>
                      <a:pt x="8502" y="16728"/>
                    </a:lnTo>
                    <a:lnTo>
                      <a:pt x="8510" y="16868"/>
                    </a:lnTo>
                    <a:lnTo>
                      <a:pt x="8607" y="17022"/>
                    </a:lnTo>
                    <a:lnTo>
                      <a:pt x="8663" y="17133"/>
                    </a:lnTo>
                    <a:lnTo>
                      <a:pt x="8679" y="17303"/>
                    </a:lnTo>
                    <a:lnTo>
                      <a:pt x="8703" y="17418"/>
                    </a:lnTo>
                    <a:lnTo>
                      <a:pt x="8759" y="17603"/>
                    </a:lnTo>
                    <a:lnTo>
                      <a:pt x="8799" y="17688"/>
                    </a:lnTo>
                    <a:lnTo>
                      <a:pt x="8858" y="17815"/>
                    </a:lnTo>
                    <a:lnTo>
                      <a:pt x="8894" y="17957"/>
                    </a:lnTo>
                    <a:lnTo>
                      <a:pt x="8919" y="18076"/>
                    </a:lnTo>
                    <a:lnTo>
                      <a:pt x="8963" y="18226"/>
                    </a:lnTo>
                    <a:lnTo>
                      <a:pt x="9034" y="18456"/>
                    </a:lnTo>
                    <a:lnTo>
                      <a:pt x="9088" y="18673"/>
                    </a:lnTo>
                    <a:lnTo>
                      <a:pt x="9120" y="18766"/>
                    </a:lnTo>
                    <a:lnTo>
                      <a:pt x="9157" y="18876"/>
                    </a:lnTo>
                    <a:lnTo>
                      <a:pt x="9165" y="18992"/>
                    </a:lnTo>
                    <a:lnTo>
                      <a:pt x="9224" y="19229"/>
                    </a:lnTo>
                    <a:lnTo>
                      <a:pt x="9265" y="19340"/>
                    </a:lnTo>
                    <a:lnTo>
                      <a:pt x="9335" y="19401"/>
                    </a:lnTo>
                    <a:lnTo>
                      <a:pt x="9398" y="19455"/>
                    </a:lnTo>
                    <a:lnTo>
                      <a:pt x="9435" y="19534"/>
                    </a:lnTo>
                    <a:lnTo>
                      <a:pt x="9499" y="19529"/>
                    </a:lnTo>
                    <a:cubicBezTo>
                      <a:pt x="9505" y="19494"/>
                      <a:pt x="9512" y="19459"/>
                      <a:pt x="9519" y="19424"/>
                    </a:cubicBezTo>
                    <a:cubicBezTo>
                      <a:pt x="9525" y="19391"/>
                      <a:pt x="9532" y="19357"/>
                      <a:pt x="9539" y="19324"/>
                    </a:cubicBezTo>
                    <a:cubicBezTo>
                      <a:pt x="9570" y="19289"/>
                      <a:pt x="9599" y="19249"/>
                      <a:pt x="9625" y="19204"/>
                    </a:cubicBezTo>
                    <a:cubicBezTo>
                      <a:pt x="9647" y="19167"/>
                      <a:pt x="9667" y="19127"/>
                      <a:pt x="9684" y="19085"/>
                    </a:cubicBezTo>
                    <a:cubicBezTo>
                      <a:pt x="9697" y="19045"/>
                      <a:pt x="9711" y="19006"/>
                      <a:pt x="9726" y="18966"/>
                    </a:cubicBezTo>
                    <a:cubicBezTo>
                      <a:pt x="9741" y="18924"/>
                      <a:pt x="9756" y="18882"/>
                      <a:pt x="9772" y="18841"/>
                    </a:cubicBezTo>
                    <a:cubicBezTo>
                      <a:pt x="9774" y="18775"/>
                      <a:pt x="9777" y="18710"/>
                      <a:pt x="9780" y="18644"/>
                    </a:cubicBezTo>
                    <a:cubicBezTo>
                      <a:pt x="9783" y="18560"/>
                      <a:pt x="9787" y="18477"/>
                      <a:pt x="9791" y="18393"/>
                    </a:cubicBezTo>
                    <a:lnTo>
                      <a:pt x="9799" y="18288"/>
                    </a:lnTo>
                    <a:cubicBezTo>
                      <a:pt x="9805" y="18246"/>
                      <a:pt x="9812" y="18203"/>
                      <a:pt x="9819" y="18161"/>
                    </a:cubicBezTo>
                    <a:cubicBezTo>
                      <a:pt x="9829" y="18099"/>
                      <a:pt x="9840" y="18037"/>
                      <a:pt x="9852" y="17976"/>
                    </a:cubicBezTo>
                    <a:lnTo>
                      <a:pt x="9839" y="17816"/>
                    </a:lnTo>
                    <a:lnTo>
                      <a:pt x="9791" y="17643"/>
                    </a:lnTo>
                    <a:lnTo>
                      <a:pt x="9831" y="17391"/>
                    </a:lnTo>
                    <a:lnTo>
                      <a:pt x="9876" y="17301"/>
                    </a:lnTo>
                    <a:lnTo>
                      <a:pt x="10002" y="17165"/>
                    </a:lnTo>
                    <a:lnTo>
                      <a:pt x="10132" y="17023"/>
                    </a:lnTo>
                    <a:lnTo>
                      <a:pt x="10237" y="16902"/>
                    </a:lnTo>
                    <a:lnTo>
                      <a:pt x="10262" y="16723"/>
                    </a:lnTo>
                    <a:lnTo>
                      <a:pt x="10286" y="16610"/>
                    </a:lnTo>
                    <a:lnTo>
                      <a:pt x="10412" y="16555"/>
                    </a:lnTo>
                    <a:lnTo>
                      <a:pt x="10492" y="16493"/>
                    </a:lnTo>
                    <a:lnTo>
                      <a:pt x="10549" y="16327"/>
                    </a:lnTo>
                    <a:cubicBezTo>
                      <a:pt x="10554" y="16271"/>
                      <a:pt x="10568" y="16218"/>
                      <a:pt x="10590" y="16173"/>
                    </a:cubicBezTo>
                    <a:cubicBezTo>
                      <a:pt x="10626" y="16098"/>
                      <a:pt x="10680" y="16049"/>
                      <a:pt x="10740" y="16037"/>
                    </a:cubicBezTo>
                    <a:lnTo>
                      <a:pt x="10874" y="15975"/>
                    </a:lnTo>
                    <a:lnTo>
                      <a:pt x="10909" y="15840"/>
                    </a:lnTo>
                    <a:lnTo>
                      <a:pt x="10885" y="15717"/>
                    </a:lnTo>
                    <a:lnTo>
                      <a:pt x="10892" y="15606"/>
                    </a:lnTo>
                    <a:lnTo>
                      <a:pt x="11030" y="15483"/>
                    </a:lnTo>
                    <a:lnTo>
                      <a:pt x="11172" y="15422"/>
                    </a:lnTo>
                    <a:lnTo>
                      <a:pt x="11283" y="15422"/>
                    </a:lnTo>
                    <a:lnTo>
                      <a:pt x="11432" y="15358"/>
                    </a:lnTo>
                    <a:cubicBezTo>
                      <a:pt x="11441" y="15314"/>
                      <a:pt x="11462" y="15277"/>
                      <a:pt x="11490" y="15257"/>
                    </a:cubicBezTo>
                    <a:cubicBezTo>
                      <a:pt x="11517" y="15237"/>
                      <a:pt x="11549" y="15235"/>
                      <a:pt x="11578" y="15251"/>
                    </a:cubicBezTo>
                    <a:lnTo>
                      <a:pt x="11664" y="15279"/>
                    </a:lnTo>
                    <a:cubicBezTo>
                      <a:pt x="11683" y="15305"/>
                      <a:pt x="11699" y="15334"/>
                      <a:pt x="11713" y="15365"/>
                    </a:cubicBezTo>
                    <a:cubicBezTo>
                      <a:pt x="11732" y="15408"/>
                      <a:pt x="11745" y="15456"/>
                      <a:pt x="11753" y="15507"/>
                    </a:cubicBezTo>
                    <a:lnTo>
                      <a:pt x="11800" y="15701"/>
                    </a:lnTo>
                    <a:lnTo>
                      <a:pt x="11828" y="15833"/>
                    </a:lnTo>
                    <a:cubicBezTo>
                      <a:pt x="11839" y="15860"/>
                      <a:pt x="11854" y="15883"/>
                      <a:pt x="11872" y="15899"/>
                    </a:cubicBezTo>
                    <a:cubicBezTo>
                      <a:pt x="11906" y="15927"/>
                      <a:pt x="11947" y="15931"/>
                      <a:pt x="11982" y="15909"/>
                    </a:cubicBezTo>
                    <a:lnTo>
                      <a:pt x="12043" y="15981"/>
                    </a:lnTo>
                    <a:lnTo>
                      <a:pt x="12197" y="16141"/>
                    </a:lnTo>
                    <a:cubicBezTo>
                      <a:pt x="12217" y="16216"/>
                      <a:pt x="12238" y="16289"/>
                      <a:pt x="12262" y="16361"/>
                    </a:cubicBezTo>
                    <a:cubicBezTo>
                      <a:pt x="12295" y="16459"/>
                      <a:pt x="12331" y="16555"/>
                      <a:pt x="12368" y="16650"/>
                    </a:cubicBezTo>
                    <a:cubicBezTo>
                      <a:pt x="12386" y="16699"/>
                      <a:pt x="12405" y="16748"/>
                      <a:pt x="12423" y="16798"/>
                    </a:cubicBezTo>
                    <a:lnTo>
                      <a:pt x="12395" y="16894"/>
                    </a:lnTo>
                    <a:lnTo>
                      <a:pt x="12331" y="16954"/>
                    </a:lnTo>
                    <a:lnTo>
                      <a:pt x="12335" y="17094"/>
                    </a:lnTo>
                    <a:cubicBezTo>
                      <a:pt x="12355" y="17119"/>
                      <a:pt x="12375" y="17144"/>
                      <a:pt x="12396" y="17168"/>
                    </a:cubicBezTo>
                    <a:cubicBezTo>
                      <a:pt x="12423" y="17200"/>
                      <a:pt x="12450" y="17230"/>
                      <a:pt x="12478" y="17260"/>
                    </a:cubicBezTo>
                    <a:lnTo>
                      <a:pt x="12575" y="17255"/>
                    </a:lnTo>
                    <a:lnTo>
                      <a:pt x="12636" y="17120"/>
                    </a:lnTo>
                    <a:lnTo>
                      <a:pt x="12693" y="16980"/>
                    </a:lnTo>
                    <a:lnTo>
                      <a:pt x="12800" y="16904"/>
                    </a:lnTo>
                    <a:lnTo>
                      <a:pt x="12877" y="17115"/>
                    </a:lnTo>
                    <a:lnTo>
                      <a:pt x="12945" y="17317"/>
                    </a:lnTo>
                    <a:lnTo>
                      <a:pt x="12957" y="17518"/>
                    </a:lnTo>
                    <a:lnTo>
                      <a:pt x="13008" y="17691"/>
                    </a:lnTo>
                    <a:lnTo>
                      <a:pt x="13054" y="17855"/>
                    </a:lnTo>
                    <a:lnTo>
                      <a:pt x="13127" y="18014"/>
                    </a:lnTo>
                    <a:lnTo>
                      <a:pt x="13171" y="18203"/>
                    </a:lnTo>
                    <a:lnTo>
                      <a:pt x="13183" y="18371"/>
                    </a:lnTo>
                    <a:lnTo>
                      <a:pt x="13148" y="18675"/>
                    </a:lnTo>
                    <a:lnTo>
                      <a:pt x="13144" y="18870"/>
                    </a:lnTo>
                    <a:lnTo>
                      <a:pt x="13159" y="19080"/>
                    </a:lnTo>
                    <a:lnTo>
                      <a:pt x="13159" y="19174"/>
                    </a:lnTo>
                    <a:lnTo>
                      <a:pt x="13117" y="19238"/>
                    </a:lnTo>
                    <a:lnTo>
                      <a:pt x="13113" y="19347"/>
                    </a:lnTo>
                    <a:lnTo>
                      <a:pt x="13125" y="19507"/>
                    </a:lnTo>
                    <a:lnTo>
                      <a:pt x="13186" y="19549"/>
                    </a:lnTo>
                    <a:cubicBezTo>
                      <a:pt x="13215" y="19555"/>
                      <a:pt x="13242" y="19574"/>
                      <a:pt x="13263" y="19604"/>
                    </a:cubicBezTo>
                    <a:cubicBezTo>
                      <a:pt x="13285" y="19635"/>
                      <a:pt x="13300" y="19676"/>
                      <a:pt x="13306" y="19721"/>
                    </a:cubicBezTo>
                    <a:lnTo>
                      <a:pt x="13420" y="19817"/>
                    </a:lnTo>
                    <a:lnTo>
                      <a:pt x="13492" y="19981"/>
                    </a:lnTo>
                    <a:lnTo>
                      <a:pt x="13536" y="20099"/>
                    </a:lnTo>
                    <a:lnTo>
                      <a:pt x="13550" y="20266"/>
                    </a:lnTo>
                    <a:lnTo>
                      <a:pt x="13596" y="20554"/>
                    </a:lnTo>
                    <a:lnTo>
                      <a:pt x="13625" y="20775"/>
                    </a:lnTo>
                    <a:lnTo>
                      <a:pt x="13682" y="20923"/>
                    </a:lnTo>
                    <a:lnTo>
                      <a:pt x="13714" y="21021"/>
                    </a:lnTo>
                    <a:lnTo>
                      <a:pt x="13772" y="21189"/>
                    </a:lnTo>
                    <a:lnTo>
                      <a:pt x="13829" y="21220"/>
                    </a:lnTo>
                    <a:lnTo>
                      <a:pt x="13914" y="21327"/>
                    </a:lnTo>
                    <a:lnTo>
                      <a:pt x="13982" y="21385"/>
                    </a:lnTo>
                    <a:lnTo>
                      <a:pt x="14071" y="21477"/>
                    </a:lnTo>
                    <a:lnTo>
                      <a:pt x="14136" y="21600"/>
                    </a:lnTo>
                    <a:lnTo>
                      <a:pt x="14168" y="21558"/>
                    </a:lnTo>
                    <a:lnTo>
                      <a:pt x="14144" y="21461"/>
                    </a:lnTo>
                    <a:lnTo>
                      <a:pt x="14220" y="21456"/>
                    </a:lnTo>
                    <a:lnTo>
                      <a:pt x="14242" y="21376"/>
                    </a:lnTo>
                    <a:lnTo>
                      <a:pt x="14195" y="21227"/>
                    </a:lnTo>
                    <a:lnTo>
                      <a:pt x="14149" y="21028"/>
                    </a:lnTo>
                    <a:lnTo>
                      <a:pt x="14121" y="20856"/>
                    </a:lnTo>
                    <a:lnTo>
                      <a:pt x="14064" y="20706"/>
                    </a:lnTo>
                    <a:cubicBezTo>
                      <a:pt x="14060" y="20650"/>
                      <a:pt x="14051" y="20596"/>
                      <a:pt x="14037" y="20544"/>
                    </a:cubicBezTo>
                    <a:cubicBezTo>
                      <a:pt x="14023" y="20489"/>
                      <a:pt x="14004" y="20437"/>
                      <a:pt x="13980" y="20389"/>
                    </a:cubicBezTo>
                    <a:lnTo>
                      <a:pt x="13916" y="20256"/>
                    </a:lnTo>
                    <a:lnTo>
                      <a:pt x="13796" y="20153"/>
                    </a:lnTo>
                    <a:lnTo>
                      <a:pt x="13711" y="20030"/>
                    </a:lnTo>
                    <a:lnTo>
                      <a:pt x="13609" y="19920"/>
                    </a:lnTo>
                    <a:cubicBezTo>
                      <a:pt x="13556" y="19920"/>
                      <a:pt x="13507" y="19872"/>
                      <a:pt x="13485" y="19798"/>
                    </a:cubicBezTo>
                    <a:cubicBezTo>
                      <a:pt x="13470" y="19751"/>
                      <a:pt x="13469" y="19697"/>
                      <a:pt x="13481" y="19648"/>
                    </a:cubicBezTo>
                    <a:lnTo>
                      <a:pt x="13460" y="19495"/>
                    </a:lnTo>
                    <a:lnTo>
                      <a:pt x="13452" y="19396"/>
                    </a:lnTo>
                    <a:lnTo>
                      <a:pt x="13387" y="19310"/>
                    </a:lnTo>
                    <a:lnTo>
                      <a:pt x="13305" y="19191"/>
                    </a:lnTo>
                    <a:lnTo>
                      <a:pt x="13276" y="19059"/>
                    </a:lnTo>
                    <a:cubicBezTo>
                      <a:pt x="13277" y="19012"/>
                      <a:pt x="13280" y="18965"/>
                      <a:pt x="13285" y="18918"/>
                    </a:cubicBezTo>
                    <a:cubicBezTo>
                      <a:pt x="13292" y="18843"/>
                      <a:pt x="13304" y="18769"/>
                      <a:pt x="13320" y="18698"/>
                    </a:cubicBezTo>
                    <a:lnTo>
                      <a:pt x="13344" y="18550"/>
                    </a:lnTo>
                    <a:lnTo>
                      <a:pt x="13373" y="18396"/>
                    </a:lnTo>
                    <a:lnTo>
                      <a:pt x="13344" y="18289"/>
                    </a:lnTo>
                    <a:lnTo>
                      <a:pt x="13320" y="18141"/>
                    </a:lnTo>
                    <a:lnTo>
                      <a:pt x="13317" y="18024"/>
                    </a:lnTo>
                    <a:lnTo>
                      <a:pt x="13378" y="17962"/>
                    </a:lnTo>
                    <a:lnTo>
                      <a:pt x="13468" y="17956"/>
                    </a:lnTo>
                    <a:lnTo>
                      <a:pt x="13512" y="18073"/>
                    </a:lnTo>
                    <a:lnTo>
                      <a:pt x="13562" y="18139"/>
                    </a:lnTo>
                    <a:lnTo>
                      <a:pt x="13671" y="18279"/>
                    </a:lnTo>
                    <a:lnTo>
                      <a:pt x="13730" y="18310"/>
                    </a:lnTo>
                    <a:lnTo>
                      <a:pt x="13812" y="18382"/>
                    </a:lnTo>
                    <a:lnTo>
                      <a:pt x="13875" y="18423"/>
                    </a:lnTo>
                    <a:lnTo>
                      <a:pt x="13920" y="18490"/>
                    </a:lnTo>
                    <a:lnTo>
                      <a:pt x="13956" y="18648"/>
                    </a:lnTo>
                    <a:lnTo>
                      <a:pt x="14008" y="18743"/>
                    </a:lnTo>
                    <a:lnTo>
                      <a:pt x="14063" y="18771"/>
                    </a:lnTo>
                    <a:lnTo>
                      <a:pt x="14091" y="18862"/>
                    </a:lnTo>
                    <a:lnTo>
                      <a:pt x="14107" y="18940"/>
                    </a:lnTo>
                    <a:lnTo>
                      <a:pt x="14172" y="18933"/>
                    </a:lnTo>
                    <a:lnTo>
                      <a:pt x="14221" y="18872"/>
                    </a:lnTo>
                    <a:lnTo>
                      <a:pt x="14260" y="18826"/>
                    </a:lnTo>
                    <a:lnTo>
                      <a:pt x="14320" y="18833"/>
                    </a:lnTo>
                    <a:lnTo>
                      <a:pt x="14345" y="18921"/>
                    </a:lnTo>
                    <a:lnTo>
                      <a:pt x="14360" y="19056"/>
                    </a:lnTo>
                    <a:lnTo>
                      <a:pt x="14331" y="19130"/>
                    </a:lnTo>
                    <a:lnTo>
                      <a:pt x="14319" y="19343"/>
                    </a:lnTo>
                    <a:lnTo>
                      <a:pt x="14412" y="19408"/>
                    </a:lnTo>
                    <a:lnTo>
                      <a:pt x="14456" y="19286"/>
                    </a:lnTo>
                    <a:lnTo>
                      <a:pt x="14548" y="19241"/>
                    </a:lnTo>
                    <a:lnTo>
                      <a:pt x="14577" y="19051"/>
                    </a:lnTo>
                    <a:lnTo>
                      <a:pt x="14624" y="18944"/>
                    </a:lnTo>
                    <a:lnTo>
                      <a:pt x="14784" y="18882"/>
                    </a:lnTo>
                    <a:lnTo>
                      <a:pt x="14859" y="18791"/>
                    </a:lnTo>
                    <a:lnTo>
                      <a:pt x="15001" y="18675"/>
                    </a:lnTo>
                    <a:lnTo>
                      <a:pt x="15018" y="18428"/>
                    </a:lnTo>
                    <a:cubicBezTo>
                      <a:pt x="15027" y="18358"/>
                      <a:pt x="15029" y="18286"/>
                      <a:pt x="15026" y="18214"/>
                    </a:cubicBezTo>
                    <a:cubicBezTo>
                      <a:pt x="15023" y="18158"/>
                      <a:pt x="15016" y="18102"/>
                      <a:pt x="15005" y="18048"/>
                    </a:cubicBezTo>
                    <a:lnTo>
                      <a:pt x="14951" y="17795"/>
                    </a:lnTo>
                    <a:lnTo>
                      <a:pt x="14866" y="17561"/>
                    </a:lnTo>
                    <a:lnTo>
                      <a:pt x="14850" y="17352"/>
                    </a:lnTo>
                    <a:lnTo>
                      <a:pt x="14784" y="17141"/>
                    </a:lnTo>
                    <a:lnTo>
                      <a:pt x="14703" y="17036"/>
                    </a:lnTo>
                    <a:lnTo>
                      <a:pt x="14574" y="16931"/>
                    </a:lnTo>
                    <a:lnTo>
                      <a:pt x="14515" y="16866"/>
                    </a:lnTo>
                    <a:lnTo>
                      <a:pt x="14356" y="16669"/>
                    </a:lnTo>
                    <a:lnTo>
                      <a:pt x="14313" y="16504"/>
                    </a:lnTo>
                    <a:lnTo>
                      <a:pt x="14270" y="16280"/>
                    </a:lnTo>
                    <a:lnTo>
                      <a:pt x="14249" y="16054"/>
                    </a:lnTo>
                    <a:lnTo>
                      <a:pt x="14249" y="15855"/>
                    </a:lnTo>
                    <a:lnTo>
                      <a:pt x="14310" y="15701"/>
                    </a:lnTo>
                    <a:lnTo>
                      <a:pt x="14404" y="15603"/>
                    </a:lnTo>
                    <a:lnTo>
                      <a:pt x="14539" y="15572"/>
                    </a:lnTo>
                    <a:lnTo>
                      <a:pt x="14646" y="15529"/>
                    </a:lnTo>
                    <a:lnTo>
                      <a:pt x="14709" y="15498"/>
                    </a:lnTo>
                    <a:lnTo>
                      <a:pt x="14801" y="15566"/>
                    </a:lnTo>
                    <a:lnTo>
                      <a:pt x="14849" y="15613"/>
                    </a:lnTo>
                    <a:lnTo>
                      <a:pt x="14905" y="15711"/>
                    </a:lnTo>
                    <a:lnTo>
                      <a:pt x="14913" y="15816"/>
                    </a:lnTo>
                    <a:lnTo>
                      <a:pt x="14978" y="15932"/>
                    </a:lnTo>
                    <a:lnTo>
                      <a:pt x="15034" y="15903"/>
                    </a:lnTo>
                    <a:lnTo>
                      <a:pt x="15067" y="15749"/>
                    </a:lnTo>
                    <a:lnTo>
                      <a:pt x="15119" y="15621"/>
                    </a:lnTo>
                    <a:lnTo>
                      <a:pt x="15197" y="15541"/>
                    </a:lnTo>
                    <a:lnTo>
                      <a:pt x="15236" y="15492"/>
                    </a:lnTo>
                    <a:lnTo>
                      <a:pt x="15356" y="15426"/>
                    </a:lnTo>
                    <a:lnTo>
                      <a:pt x="15409" y="15420"/>
                    </a:lnTo>
                    <a:lnTo>
                      <a:pt x="15506" y="15420"/>
                    </a:lnTo>
                    <a:cubicBezTo>
                      <a:pt x="15541" y="15410"/>
                      <a:pt x="15576" y="15402"/>
                      <a:pt x="15611" y="15395"/>
                    </a:cubicBezTo>
                    <a:cubicBezTo>
                      <a:pt x="15656" y="15387"/>
                      <a:pt x="15702" y="15382"/>
                      <a:pt x="15748" y="15381"/>
                    </a:cubicBezTo>
                    <a:lnTo>
                      <a:pt x="15797" y="15264"/>
                    </a:lnTo>
                    <a:lnTo>
                      <a:pt x="15824" y="15215"/>
                    </a:lnTo>
                    <a:lnTo>
                      <a:pt x="15922" y="15247"/>
                    </a:lnTo>
                    <a:lnTo>
                      <a:pt x="16095" y="15132"/>
                    </a:lnTo>
                    <a:lnTo>
                      <a:pt x="16192" y="15009"/>
                    </a:lnTo>
                    <a:lnTo>
                      <a:pt x="16270" y="14854"/>
                    </a:lnTo>
                    <a:lnTo>
                      <a:pt x="16310" y="14737"/>
                    </a:lnTo>
                    <a:lnTo>
                      <a:pt x="16407" y="14620"/>
                    </a:lnTo>
                    <a:lnTo>
                      <a:pt x="16439" y="14464"/>
                    </a:lnTo>
                    <a:lnTo>
                      <a:pt x="16441" y="14274"/>
                    </a:lnTo>
                    <a:lnTo>
                      <a:pt x="16474" y="14063"/>
                    </a:lnTo>
                    <a:lnTo>
                      <a:pt x="16523" y="13908"/>
                    </a:lnTo>
                    <a:cubicBezTo>
                      <a:pt x="16537" y="13860"/>
                      <a:pt x="16549" y="13811"/>
                      <a:pt x="16559" y="13760"/>
                    </a:cubicBezTo>
                    <a:cubicBezTo>
                      <a:pt x="16573" y="13694"/>
                      <a:pt x="16583" y="13626"/>
                      <a:pt x="16590" y="13557"/>
                    </a:cubicBezTo>
                    <a:lnTo>
                      <a:pt x="16618" y="13434"/>
                    </a:lnTo>
                    <a:lnTo>
                      <a:pt x="16612" y="13238"/>
                    </a:lnTo>
                    <a:lnTo>
                      <a:pt x="16579" y="13087"/>
                    </a:lnTo>
                    <a:lnTo>
                      <a:pt x="16463" y="13118"/>
                    </a:lnTo>
                    <a:lnTo>
                      <a:pt x="16401" y="13023"/>
                    </a:lnTo>
                    <a:lnTo>
                      <a:pt x="16404" y="12902"/>
                    </a:lnTo>
                    <a:lnTo>
                      <a:pt x="16500" y="12877"/>
                    </a:lnTo>
                    <a:lnTo>
                      <a:pt x="16499" y="12711"/>
                    </a:lnTo>
                    <a:lnTo>
                      <a:pt x="16452" y="12608"/>
                    </a:lnTo>
                    <a:lnTo>
                      <a:pt x="16290" y="12516"/>
                    </a:lnTo>
                    <a:lnTo>
                      <a:pt x="16202" y="12414"/>
                    </a:lnTo>
                    <a:lnTo>
                      <a:pt x="16127" y="12274"/>
                    </a:lnTo>
                    <a:lnTo>
                      <a:pt x="16079" y="12031"/>
                    </a:lnTo>
                    <a:lnTo>
                      <a:pt x="16006" y="11871"/>
                    </a:lnTo>
                    <a:lnTo>
                      <a:pt x="15922" y="11816"/>
                    </a:lnTo>
                    <a:lnTo>
                      <a:pt x="15808" y="11687"/>
                    </a:lnTo>
                    <a:lnTo>
                      <a:pt x="15821" y="11475"/>
                    </a:lnTo>
                    <a:lnTo>
                      <a:pt x="15861" y="11346"/>
                    </a:lnTo>
                    <a:lnTo>
                      <a:pt x="15955" y="11253"/>
                    </a:lnTo>
                    <a:lnTo>
                      <a:pt x="16048" y="11167"/>
                    </a:lnTo>
                    <a:lnTo>
                      <a:pt x="16158" y="11093"/>
                    </a:lnTo>
                    <a:lnTo>
                      <a:pt x="16213" y="11001"/>
                    </a:lnTo>
                    <a:lnTo>
                      <a:pt x="16121" y="10906"/>
                    </a:lnTo>
                    <a:lnTo>
                      <a:pt x="16057" y="10878"/>
                    </a:lnTo>
                    <a:lnTo>
                      <a:pt x="15876" y="10796"/>
                    </a:lnTo>
                    <a:lnTo>
                      <a:pt x="15787" y="10913"/>
                    </a:lnTo>
                    <a:lnTo>
                      <a:pt x="15726" y="10986"/>
                    </a:lnTo>
                    <a:lnTo>
                      <a:pt x="15616" y="10898"/>
                    </a:lnTo>
                    <a:lnTo>
                      <a:pt x="15572" y="10814"/>
                    </a:lnTo>
                    <a:lnTo>
                      <a:pt x="15466" y="10773"/>
                    </a:lnTo>
                    <a:lnTo>
                      <a:pt x="15240" y="10656"/>
                    </a:lnTo>
                    <a:lnTo>
                      <a:pt x="15246" y="10486"/>
                    </a:lnTo>
                    <a:lnTo>
                      <a:pt x="15242" y="10361"/>
                    </a:lnTo>
                    <a:lnTo>
                      <a:pt x="15301" y="10324"/>
                    </a:lnTo>
                    <a:lnTo>
                      <a:pt x="15407" y="10336"/>
                    </a:lnTo>
                    <a:lnTo>
                      <a:pt x="15531" y="10149"/>
                    </a:lnTo>
                    <a:lnTo>
                      <a:pt x="15564" y="10015"/>
                    </a:lnTo>
                    <a:lnTo>
                      <a:pt x="15631" y="9837"/>
                    </a:lnTo>
                    <a:lnTo>
                      <a:pt x="15707" y="9806"/>
                    </a:lnTo>
                    <a:lnTo>
                      <a:pt x="15791" y="9837"/>
                    </a:lnTo>
                    <a:lnTo>
                      <a:pt x="15841" y="9943"/>
                    </a:lnTo>
                    <a:lnTo>
                      <a:pt x="15848" y="10050"/>
                    </a:lnTo>
                    <a:lnTo>
                      <a:pt x="15863" y="10231"/>
                    </a:lnTo>
                    <a:lnTo>
                      <a:pt x="15907" y="10340"/>
                    </a:lnTo>
                    <a:lnTo>
                      <a:pt x="15948" y="10401"/>
                    </a:lnTo>
                    <a:lnTo>
                      <a:pt x="16001" y="10382"/>
                    </a:lnTo>
                    <a:lnTo>
                      <a:pt x="16072" y="10288"/>
                    </a:lnTo>
                    <a:lnTo>
                      <a:pt x="16148" y="10200"/>
                    </a:lnTo>
                    <a:lnTo>
                      <a:pt x="16274" y="10150"/>
                    </a:lnTo>
                    <a:lnTo>
                      <a:pt x="16333" y="10181"/>
                    </a:lnTo>
                    <a:lnTo>
                      <a:pt x="16409" y="10234"/>
                    </a:lnTo>
                    <a:lnTo>
                      <a:pt x="16525" y="10312"/>
                    </a:lnTo>
                    <a:lnTo>
                      <a:pt x="16590" y="10442"/>
                    </a:lnTo>
                    <a:lnTo>
                      <a:pt x="16527" y="10497"/>
                    </a:lnTo>
                    <a:lnTo>
                      <a:pt x="16523" y="10644"/>
                    </a:lnTo>
                    <a:lnTo>
                      <a:pt x="16588" y="10729"/>
                    </a:lnTo>
                    <a:lnTo>
                      <a:pt x="16695" y="10722"/>
                    </a:lnTo>
                    <a:lnTo>
                      <a:pt x="16853" y="10809"/>
                    </a:lnTo>
                    <a:lnTo>
                      <a:pt x="16926" y="10987"/>
                    </a:lnTo>
                    <a:lnTo>
                      <a:pt x="16986" y="11078"/>
                    </a:lnTo>
                    <a:lnTo>
                      <a:pt x="17010" y="11232"/>
                    </a:lnTo>
                    <a:lnTo>
                      <a:pt x="17031" y="11349"/>
                    </a:lnTo>
                    <a:lnTo>
                      <a:pt x="17059" y="11498"/>
                    </a:lnTo>
                    <a:lnTo>
                      <a:pt x="17071" y="11651"/>
                    </a:lnTo>
                    <a:lnTo>
                      <a:pt x="17130" y="11766"/>
                    </a:lnTo>
                    <a:lnTo>
                      <a:pt x="17195" y="11815"/>
                    </a:lnTo>
                    <a:lnTo>
                      <a:pt x="17296" y="11702"/>
                    </a:lnTo>
                    <a:lnTo>
                      <a:pt x="17415" y="11614"/>
                    </a:lnTo>
                    <a:lnTo>
                      <a:pt x="17496" y="11558"/>
                    </a:lnTo>
                    <a:lnTo>
                      <a:pt x="17559" y="11499"/>
                    </a:lnTo>
                    <a:cubicBezTo>
                      <a:pt x="17562" y="11433"/>
                      <a:pt x="17556" y="11367"/>
                      <a:pt x="17540" y="11306"/>
                    </a:cubicBezTo>
                    <a:cubicBezTo>
                      <a:pt x="17525" y="11249"/>
                      <a:pt x="17502" y="11197"/>
                      <a:pt x="17473" y="11154"/>
                    </a:cubicBezTo>
                    <a:lnTo>
                      <a:pt x="17400" y="10964"/>
                    </a:lnTo>
                    <a:lnTo>
                      <a:pt x="17298" y="10799"/>
                    </a:lnTo>
                    <a:lnTo>
                      <a:pt x="17248" y="10793"/>
                    </a:lnTo>
                    <a:lnTo>
                      <a:pt x="17072" y="10623"/>
                    </a:lnTo>
                    <a:lnTo>
                      <a:pt x="16989" y="10544"/>
                    </a:lnTo>
                    <a:lnTo>
                      <a:pt x="16900" y="10423"/>
                    </a:lnTo>
                    <a:lnTo>
                      <a:pt x="16820" y="10351"/>
                    </a:lnTo>
                    <a:lnTo>
                      <a:pt x="16820" y="10220"/>
                    </a:lnTo>
                    <a:lnTo>
                      <a:pt x="16933" y="10133"/>
                    </a:lnTo>
                    <a:lnTo>
                      <a:pt x="17068" y="10029"/>
                    </a:lnTo>
                    <a:lnTo>
                      <a:pt x="17083" y="9914"/>
                    </a:lnTo>
                    <a:lnTo>
                      <a:pt x="17049" y="9761"/>
                    </a:lnTo>
                    <a:lnTo>
                      <a:pt x="16957" y="9770"/>
                    </a:lnTo>
                    <a:cubicBezTo>
                      <a:pt x="16942" y="9699"/>
                      <a:pt x="16956" y="9621"/>
                      <a:pt x="16992" y="9571"/>
                    </a:cubicBezTo>
                    <a:cubicBezTo>
                      <a:pt x="17020" y="9533"/>
                      <a:pt x="17058" y="9517"/>
                      <a:pt x="17095" y="9528"/>
                    </a:cubicBezTo>
                    <a:cubicBezTo>
                      <a:pt x="17106" y="9498"/>
                      <a:pt x="17116" y="9467"/>
                      <a:pt x="17123" y="9435"/>
                    </a:cubicBezTo>
                    <a:cubicBezTo>
                      <a:pt x="17139" y="9373"/>
                      <a:pt x="17147" y="9308"/>
                      <a:pt x="17149" y="9242"/>
                    </a:cubicBezTo>
                    <a:lnTo>
                      <a:pt x="17174" y="9110"/>
                    </a:lnTo>
                    <a:lnTo>
                      <a:pt x="17248" y="9178"/>
                    </a:lnTo>
                    <a:lnTo>
                      <a:pt x="17347" y="9270"/>
                    </a:lnTo>
                    <a:lnTo>
                      <a:pt x="17392" y="9297"/>
                    </a:lnTo>
                    <a:lnTo>
                      <a:pt x="17514" y="9286"/>
                    </a:lnTo>
                    <a:lnTo>
                      <a:pt x="17568" y="9177"/>
                    </a:lnTo>
                    <a:cubicBezTo>
                      <a:pt x="17590" y="9119"/>
                      <a:pt x="17610" y="9059"/>
                      <a:pt x="17626" y="8997"/>
                    </a:cubicBezTo>
                    <a:cubicBezTo>
                      <a:pt x="17641" y="8944"/>
                      <a:pt x="17653" y="8890"/>
                      <a:pt x="17663" y="8835"/>
                    </a:cubicBezTo>
                    <a:lnTo>
                      <a:pt x="17709" y="8691"/>
                    </a:lnTo>
                    <a:lnTo>
                      <a:pt x="17732" y="8540"/>
                    </a:lnTo>
                    <a:lnTo>
                      <a:pt x="17783" y="8406"/>
                    </a:lnTo>
                    <a:lnTo>
                      <a:pt x="17835" y="8208"/>
                    </a:lnTo>
                    <a:lnTo>
                      <a:pt x="17770" y="8060"/>
                    </a:lnTo>
                    <a:lnTo>
                      <a:pt x="17770" y="7890"/>
                    </a:lnTo>
                    <a:lnTo>
                      <a:pt x="17823" y="7767"/>
                    </a:lnTo>
                    <a:lnTo>
                      <a:pt x="17830" y="7600"/>
                    </a:lnTo>
                    <a:cubicBezTo>
                      <a:pt x="17813" y="7554"/>
                      <a:pt x="17796" y="7509"/>
                      <a:pt x="17778" y="7463"/>
                    </a:cubicBezTo>
                    <a:cubicBezTo>
                      <a:pt x="17763" y="7423"/>
                      <a:pt x="17747" y="7384"/>
                      <a:pt x="17735" y="7341"/>
                    </a:cubicBezTo>
                    <a:cubicBezTo>
                      <a:pt x="17715" y="7271"/>
                      <a:pt x="17705" y="7195"/>
                      <a:pt x="17707" y="7119"/>
                    </a:cubicBezTo>
                    <a:lnTo>
                      <a:pt x="17634" y="7044"/>
                    </a:lnTo>
                    <a:lnTo>
                      <a:pt x="17580" y="7052"/>
                    </a:lnTo>
                    <a:lnTo>
                      <a:pt x="17503" y="6849"/>
                    </a:lnTo>
                    <a:lnTo>
                      <a:pt x="17459" y="6758"/>
                    </a:lnTo>
                    <a:lnTo>
                      <a:pt x="17435" y="6611"/>
                    </a:lnTo>
                    <a:lnTo>
                      <a:pt x="17373" y="6495"/>
                    </a:lnTo>
                    <a:lnTo>
                      <a:pt x="17240" y="6324"/>
                    </a:lnTo>
                    <a:lnTo>
                      <a:pt x="17132" y="6263"/>
                    </a:lnTo>
                    <a:lnTo>
                      <a:pt x="17059" y="6103"/>
                    </a:lnTo>
                    <a:lnTo>
                      <a:pt x="16962" y="6028"/>
                    </a:lnTo>
                    <a:lnTo>
                      <a:pt x="16881" y="6047"/>
                    </a:lnTo>
                    <a:lnTo>
                      <a:pt x="16783" y="6115"/>
                    </a:lnTo>
                    <a:lnTo>
                      <a:pt x="16687" y="6140"/>
                    </a:lnTo>
                    <a:lnTo>
                      <a:pt x="16607" y="6103"/>
                    </a:lnTo>
                    <a:lnTo>
                      <a:pt x="16460" y="6072"/>
                    </a:lnTo>
                    <a:lnTo>
                      <a:pt x="16403" y="6004"/>
                    </a:lnTo>
                    <a:lnTo>
                      <a:pt x="16326" y="5924"/>
                    </a:lnTo>
                    <a:lnTo>
                      <a:pt x="16206" y="5924"/>
                    </a:lnTo>
                    <a:lnTo>
                      <a:pt x="16146" y="5807"/>
                    </a:lnTo>
                    <a:lnTo>
                      <a:pt x="16226" y="5720"/>
                    </a:lnTo>
                    <a:lnTo>
                      <a:pt x="16275" y="5634"/>
                    </a:lnTo>
                    <a:lnTo>
                      <a:pt x="16349" y="5282"/>
                    </a:lnTo>
                    <a:lnTo>
                      <a:pt x="16330" y="5106"/>
                    </a:lnTo>
                    <a:lnTo>
                      <a:pt x="16362" y="4989"/>
                    </a:lnTo>
                    <a:lnTo>
                      <a:pt x="16434" y="4856"/>
                    </a:lnTo>
                    <a:lnTo>
                      <a:pt x="16537" y="4743"/>
                    </a:lnTo>
                    <a:lnTo>
                      <a:pt x="16606" y="4658"/>
                    </a:lnTo>
                    <a:lnTo>
                      <a:pt x="16694" y="4611"/>
                    </a:lnTo>
                    <a:lnTo>
                      <a:pt x="16817" y="4582"/>
                    </a:lnTo>
                    <a:lnTo>
                      <a:pt x="16917" y="4582"/>
                    </a:lnTo>
                    <a:lnTo>
                      <a:pt x="17020" y="4619"/>
                    </a:lnTo>
                    <a:lnTo>
                      <a:pt x="17129" y="4632"/>
                    </a:lnTo>
                    <a:lnTo>
                      <a:pt x="17261" y="4626"/>
                    </a:lnTo>
                    <a:lnTo>
                      <a:pt x="17398" y="4558"/>
                    </a:lnTo>
                    <a:lnTo>
                      <a:pt x="17471" y="4527"/>
                    </a:lnTo>
                    <a:lnTo>
                      <a:pt x="17580" y="4490"/>
                    </a:lnTo>
                    <a:lnTo>
                      <a:pt x="17633" y="4527"/>
                    </a:lnTo>
                    <a:lnTo>
                      <a:pt x="17686" y="4607"/>
                    </a:lnTo>
                    <a:lnTo>
                      <a:pt x="17787" y="4674"/>
                    </a:lnTo>
                    <a:lnTo>
                      <a:pt x="17836" y="4724"/>
                    </a:lnTo>
                    <a:lnTo>
                      <a:pt x="17952" y="4730"/>
                    </a:lnTo>
                    <a:lnTo>
                      <a:pt x="18081" y="4644"/>
                    </a:lnTo>
                    <a:lnTo>
                      <a:pt x="18189" y="4625"/>
                    </a:lnTo>
                    <a:lnTo>
                      <a:pt x="18143" y="4366"/>
                    </a:lnTo>
                    <a:cubicBezTo>
                      <a:pt x="18105" y="4367"/>
                      <a:pt x="18070" y="4330"/>
                      <a:pt x="18058" y="4274"/>
                    </a:cubicBezTo>
                    <a:cubicBezTo>
                      <a:pt x="18044" y="4208"/>
                      <a:pt x="18064" y="4136"/>
                      <a:pt x="18106" y="4107"/>
                    </a:cubicBezTo>
                    <a:cubicBezTo>
                      <a:pt x="18105" y="4044"/>
                      <a:pt x="18122" y="3983"/>
                      <a:pt x="18153" y="3941"/>
                    </a:cubicBezTo>
                    <a:cubicBezTo>
                      <a:pt x="18184" y="3898"/>
                      <a:pt x="18225" y="3878"/>
                      <a:pt x="18266" y="3886"/>
                    </a:cubicBezTo>
                    <a:lnTo>
                      <a:pt x="18388" y="3912"/>
                    </a:lnTo>
                    <a:lnTo>
                      <a:pt x="18433" y="3986"/>
                    </a:lnTo>
                    <a:lnTo>
                      <a:pt x="18561" y="3941"/>
                    </a:lnTo>
                    <a:lnTo>
                      <a:pt x="18622" y="4058"/>
                    </a:lnTo>
                    <a:lnTo>
                      <a:pt x="18642" y="4156"/>
                    </a:lnTo>
                    <a:lnTo>
                      <a:pt x="18742" y="4173"/>
                    </a:lnTo>
                    <a:lnTo>
                      <a:pt x="18819" y="4105"/>
                    </a:lnTo>
                    <a:lnTo>
                      <a:pt x="18815" y="3967"/>
                    </a:lnTo>
                    <a:lnTo>
                      <a:pt x="18815" y="3844"/>
                    </a:lnTo>
                    <a:lnTo>
                      <a:pt x="18867" y="3773"/>
                    </a:lnTo>
                    <a:lnTo>
                      <a:pt x="18940" y="3726"/>
                    </a:lnTo>
                    <a:lnTo>
                      <a:pt x="19014" y="3739"/>
                    </a:lnTo>
                    <a:lnTo>
                      <a:pt x="19059" y="3881"/>
                    </a:lnTo>
                    <a:lnTo>
                      <a:pt x="19100" y="4056"/>
                    </a:lnTo>
                    <a:lnTo>
                      <a:pt x="19170" y="4183"/>
                    </a:lnTo>
                    <a:lnTo>
                      <a:pt x="19186" y="4282"/>
                    </a:lnTo>
                    <a:lnTo>
                      <a:pt x="19098" y="4430"/>
                    </a:lnTo>
                    <a:lnTo>
                      <a:pt x="19067" y="4607"/>
                    </a:lnTo>
                    <a:lnTo>
                      <a:pt x="19096" y="4814"/>
                    </a:lnTo>
                    <a:lnTo>
                      <a:pt x="19031" y="4991"/>
                    </a:lnTo>
                    <a:lnTo>
                      <a:pt x="18966" y="5108"/>
                    </a:lnTo>
                    <a:cubicBezTo>
                      <a:pt x="18954" y="5143"/>
                      <a:pt x="18950" y="5183"/>
                      <a:pt x="18953" y="5223"/>
                    </a:cubicBezTo>
                    <a:cubicBezTo>
                      <a:pt x="18962" y="5311"/>
                      <a:pt x="19008" y="5380"/>
                      <a:pt x="19066" y="5393"/>
                    </a:cubicBezTo>
                    <a:lnTo>
                      <a:pt x="19082" y="5556"/>
                    </a:lnTo>
                    <a:lnTo>
                      <a:pt x="19157" y="5665"/>
                    </a:lnTo>
                    <a:lnTo>
                      <a:pt x="19206" y="5747"/>
                    </a:lnTo>
                    <a:lnTo>
                      <a:pt x="19243" y="5909"/>
                    </a:lnTo>
                    <a:lnTo>
                      <a:pt x="19298" y="5952"/>
                    </a:lnTo>
                    <a:lnTo>
                      <a:pt x="19402" y="6100"/>
                    </a:lnTo>
                    <a:lnTo>
                      <a:pt x="19470" y="6174"/>
                    </a:lnTo>
                    <a:lnTo>
                      <a:pt x="19527" y="6193"/>
                    </a:lnTo>
                    <a:lnTo>
                      <a:pt x="19531" y="6369"/>
                    </a:lnTo>
                    <a:lnTo>
                      <a:pt x="19624" y="6357"/>
                    </a:lnTo>
                    <a:lnTo>
                      <a:pt x="19673" y="6369"/>
                    </a:lnTo>
                    <a:lnTo>
                      <a:pt x="19721" y="6499"/>
                    </a:lnTo>
                    <a:lnTo>
                      <a:pt x="19782" y="6579"/>
                    </a:lnTo>
                    <a:lnTo>
                      <a:pt x="19822" y="6747"/>
                    </a:lnTo>
                    <a:lnTo>
                      <a:pt x="19922" y="6825"/>
                    </a:lnTo>
                    <a:lnTo>
                      <a:pt x="19989" y="6912"/>
                    </a:lnTo>
                    <a:lnTo>
                      <a:pt x="20047" y="6840"/>
                    </a:lnTo>
                    <a:lnTo>
                      <a:pt x="20095" y="6770"/>
                    </a:lnTo>
                    <a:lnTo>
                      <a:pt x="20141" y="6776"/>
                    </a:lnTo>
                    <a:lnTo>
                      <a:pt x="20122" y="6661"/>
                    </a:lnTo>
                    <a:cubicBezTo>
                      <a:pt x="20096" y="6629"/>
                      <a:pt x="20076" y="6588"/>
                      <a:pt x="20063" y="6541"/>
                    </a:cubicBezTo>
                    <a:cubicBezTo>
                      <a:pt x="20048" y="6486"/>
                      <a:pt x="20044" y="6426"/>
                      <a:pt x="20051" y="6368"/>
                    </a:cubicBezTo>
                    <a:lnTo>
                      <a:pt x="20097" y="6333"/>
                    </a:lnTo>
                    <a:lnTo>
                      <a:pt x="20060" y="6229"/>
                    </a:lnTo>
                    <a:lnTo>
                      <a:pt x="20028" y="6130"/>
                    </a:lnTo>
                    <a:cubicBezTo>
                      <a:pt x="20017" y="6102"/>
                      <a:pt x="20015" y="6068"/>
                      <a:pt x="20024" y="6038"/>
                    </a:cubicBezTo>
                    <a:cubicBezTo>
                      <a:pt x="20032" y="6008"/>
                      <a:pt x="20050" y="5987"/>
                      <a:pt x="20071" y="5981"/>
                    </a:cubicBezTo>
                    <a:lnTo>
                      <a:pt x="20148" y="5952"/>
                    </a:lnTo>
                    <a:lnTo>
                      <a:pt x="20116" y="5824"/>
                    </a:lnTo>
                    <a:lnTo>
                      <a:pt x="20073" y="5726"/>
                    </a:lnTo>
                    <a:lnTo>
                      <a:pt x="20027" y="5675"/>
                    </a:lnTo>
                    <a:lnTo>
                      <a:pt x="19988" y="5459"/>
                    </a:lnTo>
                    <a:lnTo>
                      <a:pt x="19971" y="5357"/>
                    </a:lnTo>
                    <a:lnTo>
                      <a:pt x="19889" y="5276"/>
                    </a:lnTo>
                    <a:cubicBezTo>
                      <a:pt x="19848" y="5275"/>
                      <a:pt x="19809" y="5248"/>
                      <a:pt x="19781" y="5203"/>
                    </a:cubicBezTo>
                    <a:cubicBezTo>
                      <a:pt x="19758" y="5165"/>
                      <a:pt x="19743" y="5118"/>
                      <a:pt x="19740" y="5067"/>
                    </a:cubicBezTo>
                    <a:lnTo>
                      <a:pt x="19649" y="5030"/>
                    </a:lnTo>
                    <a:lnTo>
                      <a:pt x="19552" y="5065"/>
                    </a:lnTo>
                    <a:lnTo>
                      <a:pt x="19499" y="4954"/>
                    </a:lnTo>
                    <a:lnTo>
                      <a:pt x="19530" y="4815"/>
                    </a:lnTo>
                    <a:lnTo>
                      <a:pt x="19474" y="4739"/>
                    </a:lnTo>
                    <a:lnTo>
                      <a:pt x="19445" y="4653"/>
                    </a:lnTo>
                    <a:lnTo>
                      <a:pt x="19429" y="4566"/>
                    </a:lnTo>
                    <a:lnTo>
                      <a:pt x="19532" y="4463"/>
                    </a:lnTo>
                    <a:lnTo>
                      <a:pt x="19674" y="4445"/>
                    </a:lnTo>
                    <a:lnTo>
                      <a:pt x="19757" y="4410"/>
                    </a:lnTo>
                    <a:lnTo>
                      <a:pt x="19810" y="4391"/>
                    </a:lnTo>
                    <a:lnTo>
                      <a:pt x="19862" y="4330"/>
                    </a:lnTo>
                    <a:lnTo>
                      <a:pt x="19913" y="4237"/>
                    </a:lnTo>
                    <a:lnTo>
                      <a:pt x="19960" y="4135"/>
                    </a:lnTo>
                    <a:lnTo>
                      <a:pt x="20017" y="4135"/>
                    </a:lnTo>
                    <a:lnTo>
                      <a:pt x="20052" y="4258"/>
                    </a:lnTo>
                    <a:lnTo>
                      <a:pt x="20103" y="4307"/>
                    </a:lnTo>
                    <a:lnTo>
                      <a:pt x="20167" y="4360"/>
                    </a:lnTo>
                    <a:lnTo>
                      <a:pt x="20240" y="4360"/>
                    </a:lnTo>
                    <a:lnTo>
                      <a:pt x="20330" y="4258"/>
                    </a:lnTo>
                    <a:lnTo>
                      <a:pt x="20441" y="4155"/>
                    </a:lnTo>
                    <a:lnTo>
                      <a:pt x="20460" y="4007"/>
                    </a:lnTo>
                    <a:lnTo>
                      <a:pt x="20532" y="3897"/>
                    </a:lnTo>
                    <a:lnTo>
                      <a:pt x="20647" y="3796"/>
                    </a:lnTo>
                    <a:lnTo>
                      <a:pt x="20690" y="3796"/>
                    </a:lnTo>
                    <a:lnTo>
                      <a:pt x="20798" y="3815"/>
                    </a:lnTo>
                    <a:lnTo>
                      <a:pt x="20974" y="3825"/>
                    </a:lnTo>
                    <a:lnTo>
                      <a:pt x="21043" y="3689"/>
                    </a:lnTo>
                    <a:lnTo>
                      <a:pt x="20828" y="3616"/>
                    </a:lnTo>
                    <a:lnTo>
                      <a:pt x="20699" y="3488"/>
                    </a:lnTo>
                    <a:cubicBezTo>
                      <a:pt x="20651" y="3440"/>
                      <a:pt x="20598" y="3408"/>
                      <a:pt x="20541" y="3395"/>
                    </a:cubicBezTo>
                    <a:cubicBezTo>
                      <a:pt x="20487" y="3382"/>
                      <a:pt x="20431" y="3387"/>
                      <a:pt x="20377" y="3369"/>
                    </a:cubicBezTo>
                    <a:cubicBezTo>
                      <a:pt x="20319" y="3349"/>
                      <a:pt x="20265" y="3304"/>
                      <a:pt x="20223" y="3239"/>
                    </a:cubicBezTo>
                    <a:lnTo>
                      <a:pt x="20154" y="3103"/>
                    </a:lnTo>
                    <a:lnTo>
                      <a:pt x="20236" y="3024"/>
                    </a:lnTo>
                    <a:lnTo>
                      <a:pt x="20355" y="3107"/>
                    </a:lnTo>
                    <a:lnTo>
                      <a:pt x="20443" y="3134"/>
                    </a:lnTo>
                    <a:lnTo>
                      <a:pt x="20540" y="3140"/>
                    </a:lnTo>
                    <a:lnTo>
                      <a:pt x="20552" y="3056"/>
                    </a:lnTo>
                    <a:lnTo>
                      <a:pt x="20456" y="2990"/>
                    </a:lnTo>
                    <a:lnTo>
                      <a:pt x="20365" y="2851"/>
                    </a:lnTo>
                    <a:lnTo>
                      <a:pt x="20463" y="2783"/>
                    </a:lnTo>
                    <a:lnTo>
                      <a:pt x="20569" y="2870"/>
                    </a:lnTo>
                    <a:lnTo>
                      <a:pt x="20686" y="2876"/>
                    </a:lnTo>
                    <a:lnTo>
                      <a:pt x="20806" y="2925"/>
                    </a:lnTo>
                    <a:lnTo>
                      <a:pt x="20940" y="2947"/>
                    </a:lnTo>
                    <a:lnTo>
                      <a:pt x="21026" y="2924"/>
                    </a:lnTo>
                    <a:lnTo>
                      <a:pt x="21094" y="3032"/>
                    </a:lnTo>
                    <a:lnTo>
                      <a:pt x="21270" y="3145"/>
                    </a:lnTo>
                    <a:lnTo>
                      <a:pt x="21423" y="3219"/>
                    </a:lnTo>
                    <a:lnTo>
                      <a:pt x="21566" y="3127"/>
                    </a:lnTo>
                    <a:lnTo>
                      <a:pt x="21600" y="3078"/>
                    </a:lnTo>
                    <a:lnTo>
                      <a:pt x="21527" y="3010"/>
                    </a:lnTo>
                    <a:lnTo>
                      <a:pt x="21426" y="2891"/>
                    </a:lnTo>
                    <a:lnTo>
                      <a:pt x="21301" y="2737"/>
                    </a:lnTo>
                    <a:lnTo>
                      <a:pt x="21190" y="2630"/>
                    </a:lnTo>
                    <a:lnTo>
                      <a:pt x="21119" y="2630"/>
                    </a:lnTo>
                    <a:lnTo>
                      <a:pt x="21030" y="2636"/>
                    </a:lnTo>
                    <a:lnTo>
                      <a:pt x="20974" y="2686"/>
                    </a:lnTo>
                    <a:lnTo>
                      <a:pt x="20878" y="2770"/>
                    </a:lnTo>
                    <a:lnTo>
                      <a:pt x="20770" y="2686"/>
                    </a:lnTo>
                    <a:lnTo>
                      <a:pt x="20722" y="2588"/>
                    </a:lnTo>
                    <a:lnTo>
                      <a:pt x="20543" y="2472"/>
                    </a:lnTo>
                    <a:lnTo>
                      <a:pt x="20456" y="2425"/>
                    </a:lnTo>
                    <a:lnTo>
                      <a:pt x="20307" y="2425"/>
                    </a:lnTo>
                    <a:lnTo>
                      <a:pt x="20202" y="2382"/>
                    </a:lnTo>
                    <a:lnTo>
                      <a:pt x="20089" y="2339"/>
                    </a:lnTo>
                    <a:lnTo>
                      <a:pt x="19926" y="2311"/>
                    </a:lnTo>
                    <a:lnTo>
                      <a:pt x="19800" y="2213"/>
                    </a:lnTo>
                    <a:lnTo>
                      <a:pt x="19643" y="2083"/>
                    </a:lnTo>
                    <a:lnTo>
                      <a:pt x="19551" y="2052"/>
                    </a:lnTo>
                    <a:lnTo>
                      <a:pt x="19315" y="2034"/>
                    </a:lnTo>
                    <a:lnTo>
                      <a:pt x="19215" y="1997"/>
                    </a:lnTo>
                    <a:lnTo>
                      <a:pt x="19122" y="1921"/>
                    </a:lnTo>
                    <a:lnTo>
                      <a:pt x="18920" y="1933"/>
                    </a:lnTo>
                    <a:lnTo>
                      <a:pt x="18735" y="1921"/>
                    </a:lnTo>
                    <a:lnTo>
                      <a:pt x="18590" y="1909"/>
                    </a:lnTo>
                    <a:lnTo>
                      <a:pt x="18496" y="1822"/>
                    </a:lnTo>
                    <a:lnTo>
                      <a:pt x="18364" y="1797"/>
                    </a:lnTo>
                    <a:lnTo>
                      <a:pt x="18239" y="1810"/>
                    </a:lnTo>
                    <a:lnTo>
                      <a:pt x="18137" y="1829"/>
                    </a:lnTo>
                    <a:lnTo>
                      <a:pt x="18157" y="1902"/>
                    </a:lnTo>
                    <a:lnTo>
                      <a:pt x="18248" y="1991"/>
                    </a:lnTo>
                    <a:lnTo>
                      <a:pt x="18296" y="2120"/>
                    </a:lnTo>
                    <a:lnTo>
                      <a:pt x="18233" y="2151"/>
                    </a:lnTo>
                    <a:lnTo>
                      <a:pt x="18148" y="2110"/>
                    </a:lnTo>
                    <a:lnTo>
                      <a:pt x="18025" y="2036"/>
                    </a:lnTo>
                    <a:lnTo>
                      <a:pt x="17903" y="1987"/>
                    </a:lnTo>
                    <a:lnTo>
                      <a:pt x="17710" y="1891"/>
                    </a:lnTo>
                    <a:lnTo>
                      <a:pt x="17551" y="1878"/>
                    </a:lnTo>
                    <a:lnTo>
                      <a:pt x="17370" y="1915"/>
                    </a:lnTo>
                    <a:lnTo>
                      <a:pt x="17038" y="1989"/>
                    </a:lnTo>
                    <a:lnTo>
                      <a:pt x="16827" y="1926"/>
                    </a:lnTo>
                    <a:lnTo>
                      <a:pt x="16722" y="1858"/>
                    </a:lnTo>
                    <a:lnTo>
                      <a:pt x="16565" y="1799"/>
                    </a:lnTo>
                    <a:lnTo>
                      <a:pt x="16503" y="1709"/>
                    </a:lnTo>
                    <a:lnTo>
                      <a:pt x="16417" y="1665"/>
                    </a:lnTo>
                    <a:lnTo>
                      <a:pt x="16350" y="1665"/>
                    </a:lnTo>
                    <a:lnTo>
                      <a:pt x="16180" y="1702"/>
                    </a:lnTo>
                    <a:lnTo>
                      <a:pt x="15880" y="1706"/>
                    </a:lnTo>
                    <a:lnTo>
                      <a:pt x="15742" y="1620"/>
                    </a:lnTo>
                    <a:lnTo>
                      <a:pt x="15543" y="1620"/>
                    </a:lnTo>
                    <a:lnTo>
                      <a:pt x="15307" y="1595"/>
                    </a:lnTo>
                    <a:lnTo>
                      <a:pt x="15157" y="1620"/>
                    </a:lnTo>
                    <a:lnTo>
                      <a:pt x="15047" y="1501"/>
                    </a:lnTo>
                    <a:lnTo>
                      <a:pt x="14881" y="1420"/>
                    </a:lnTo>
                    <a:lnTo>
                      <a:pt x="14763" y="1303"/>
                    </a:lnTo>
                    <a:lnTo>
                      <a:pt x="14679" y="1266"/>
                    </a:lnTo>
                    <a:lnTo>
                      <a:pt x="14635" y="1352"/>
                    </a:lnTo>
                    <a:lnTo>
                      <a:pt x="14550" y="1352"/>
                    </a:lnTo>
                    <a:lnTo>
                      <a:pt x="14462" y="1297"/>
                    </a:lnTo>
                    <a:lnTo>
                      <a:pt x="14166" y="1211"/>
                    </a:lnTo>
                    <a:lnTo>
                      <a:pt x="14073" y="1169"/>
                    </a:lnTo>
                    <a:lnTo>
                      <a:pt x="13945" y="1162"/>
                    </a:lnTo>
                    <a:lnTo>
                      <a:pt x="13813" y="1181"/>
                    </a:lnTo>
                    <a:lnTo>
                      <a:pt x="13627" y="1224"/>
                    </a:lnTo>
                    <a:lnTo>
                      <a:pt x="13667" y="1317"/>
                    </a:lnTo>
                    <a:lnTo>
                      <a:pt x="13749" y="1403"/>
                    </a:lnTo>
                    <a:lnTo>
                      <a:pt x="13692" y="1507"/>
                    </a:lnTo>
                    <a:lnTo>
                      <a:pt x="13597" y="1536"/>
                    </a:lnTo>
                    <a:lnTo>
                      <a:pt x="13538" y="1628"/>
                    </a:lnTo>
                    <a:lnTo>
                      <a:pt x="13428" y="1659"/>
                    </a:lnTo>
                    <a:lnTo>
                      <a:pt x="13358" y="1560"/>
                    </a:lnTo>
                    <a:lnTo>
                      <a:pt x="13216" y="1548"/>
                    </a:lnTo>
                    <a:lnTo>
                      <a:pt x="13131" y="1566"/>
                    </a:lnTo>
                    <a:lnTo>
                      <a:pt x="13104" y="1505"/>
                    </a:lnTo>
                    <a:lnTo>
                      <a:pt x="12982" y="1530"/>
                    </a:lnTo>
                    <a:lnTo>
                      <a:pt x="12917" y="1609"/>
                    </a:lnTo>
                    <a:lnTo>
                      <a:pt x="12808" y="1661"/>
                    </a:lnTo>
                    <a:lnTo>
                      <a:pt x="12730" y="1716"/>
                    </a:lnTo>
                    <a:lnTo>
                      <a:pt x="12648" y="1673"/>
                    </a:lnTo>
                    <a:lnTo>
                      <a:pt x="12554" y="1612"/>
                    </a:lnTo>
                    <a:lnTo>
                      <a:pt x="12432" y="1501"/>
                    </a:lnTo>
                    <a:lnTo>
                      <a:pt x="12362" y="1435"/>
                    </a:lnTo>
                    <a:lnTo>
                      <a:pt x="12252" y="1303"/>
                    </a:lnTo>
                    <a:lnTo>
                      <a:pt x="12198" y="1196"/>
                    </a:lnTo>
                    <a:lnTo>
                      <a:pt x="12065" y="1147"/>
                    </a:lnTo>
                    <a:lnTo>
                      <a:pt x="11907" y="1091"/>
                    </a:lnTo>
                    <a:lnTo>
                      <a:pt x="11807" y="1027"/>
                    </a:lnTo>
                    <a:lnTo>
                      <a:pt x="11650" y="1040"/>
                    </a:lnTo>
                    <a:lnTo>
                      <a:pt x="11476" y="1046"/>
                    </a:lnTo>
                    <a:lnTo>
                      <a:pt x="11319" y="1107"/>
                    </a:lnTo>
                    <a:lnTo>
                      <a:pt x="11161" y="1175"/>
                    </a:lnTo>
                    <a:lnTo>
                      <a:pt x="11102" y="1212"/>
                    </a:lnTo>
                    <a:lnTo>
                      <a:pt x="10997" y="1157"/>
                    </a:lnTo>
                    <a:lnTo>
                      <a:pt x="10925" y="1085"/>
                    </a:lnTo>
                    <a:lnTo>
                      <a:pt x="10818" y="1062"/>
                    </a:lnTo>
                    <a:lnTo>
                      <a:pt x="10706" y="1005"/>
                    </a:lnTo>
                    <a:lnTo>
                      <a:pt x="10635" y="986"/>
                    </a:lnTo>
                    <a:lnTo>
                      <a:pt x="10534" y="1017"/>
                    </a:lnTo>
                    <a:lnTo>
                      <a:pt x="10460" y="1067"/>
                    </a:lnTo>
                    <a:lnTo>
                      <a:pt x="10390" y="1116"/>
                    </a:lnTo>
                    <a:lnTo>
                      <a:pt x="10258" y="1109"/>
                    </a:lnTo>
                    <a:lnTo>
                      <a:pt x="10185" y="1048"/>
                    </a:lnTo>
                    <a:lnTo>
                      <a:pt x="10067" y="999"/>
                    </a:lnTo>
                    <a:lnTo>
                      <a:pt x="10001" y="925"/>
                    </a:lnTo>
                    <a:lnTo>
                      <a:pt x="9915" y="908"/>
                    </a:lnTo>
                    <a:lnTo>
                      <a:pt x="9859" y="933"/>
                    </a:lnTo>
                    <a:lnTo>
                      <a:pt x="9750" y="999"/>
                    </a:lnTo>
                    <a:lnTo>
                      <a:pt x="9570" y="1077"/>
                    </a:lnTo>
                    <a:lnTo>
                      <a:pt x="9446" y="1137"/>
                    </a:lnTo>
                    <a:lnTo>
                      <a:pt x="9279" y="1137"/>
                    </a:lnTo>
                    <a:lnTo>
                      <a:pt x="9295" y="1014"/>
                    </a:lnTo>
                    <a:lnTo>
                      <a:pt x="9310" y="961"/>
                    </a:lnTo>
                    <a:lnTo>
                      <a:pt x="9378" y="871"/>
                    </a:lnTo>
                    <a:lnTo>
                      <a:pt x="9505" y="792"/>
                    </a:lnTo>
                    <a:lnTo>
                      <a:pt x="9585" y="731"/>
                    </a:lnTo>
                    <a:lnTo>
                      <a:pt x="9656" y="672"/>
                    </a:lnTo>
                    <a:lnTo>
                      <a:pt x="9727" y="607"/>
                    </a:lnTo>
                    <a:lnTo>
                      <a:pt x="9742" y="445"/>
                    </a:lnTo>
                    <a:lnTo>
                      <a:pt x="9582" y="412"/>
                    </a:lnTo>
                    <a:cubicBezTo>
                      <a:pt x="9560" y="371"/>
                      <a:pt x="9533" y="339"/>
                      <a:pt x="9502" y="316"/>
                    </a:cubicBezTo>
                    <a:cubicBezTo>
                      <a:pt x="9454" y="281"/>
                      <a:pt x="9400" y="272"/>
                      <a:pt x="9348" y="291"/>
                    </a:cubicBezTo>
                    <a:lnTo>
                      <a:pt x="9271" y="259"/>
                    </a:lnTo>
                    <a:lnTo>
                      <a:pt x="9024" y="240"/>
                    </a:lnTo>
                    <a:lnTo>
                      <a:pt x="8961" y="296"/>
                    </a:lnTo>
                    <a:lnTo>
                      <a:pt x="8878" y="321"/>
                    </a:lnTo>
                    <a:lnTo>
                      <a:pt x="8778" y="327"/>
                    </a:lnTo>
                    <a:lnTo>
                      <a:pt x="8669" y="321"/>
                    </a:lnTo>
                    <a:lnTo>
                      <a:pt x="8552" y="169"/>
                    </a:lnTo>
                    <a:lnTo>
                      <a:pt x="8382" y="61"/>
                    </a:lnTo>
                    <a:lnTo>
                      <a:pt x="8181" y="0"/>
                    </a:lnTo>
                    <a:lnTo>
                      <a:pt x="8118" y="111"/>
                    </a:lnTo>
                    <a:cubicBezTo>
                      <a:pt x="8095" y="146"/>
                      <a:pt x="8072" y="181"/>
                      <a:pt x="8049" y="216"/>
                    </a:cubicBezTo>
                    <a:cubicBezTo>
                      <a:pt x="8019" y="259"/>
                      <a:pt x="7990" y="302"/>
                      <a:pt x="7960" y="345"/>
                    </a:cubicBezTo>
                    <a:lnTo>
                      <a:pt x="7855" y="476"/>
                    </a:lnTo>
                    <a:lnTo>
                      <a:pt x="7722" y="482"/>
                    </a:lnTo>
                    <a:lnTo>
                      <a:pt x="7658" y="400"/>
                    </a:lnTo>
                    <a:lnTo>
                      <a:pt x="7484" y="373"/>
                    </a:lnTo>
                    <a:lnTo>
                      <a:pt x="7361" y="362"/>
                    </a:lnTo>
                    <a:lnTo>
                      <a:pt x="7275" y="430"/>
                    </a:lnTo>
                    <a:lnTo>
                      <a:pt x="7161" y="486"/>
                    </a:lnTo>
                    <a:lnTo>
                      <a:pt x="7012" y="523"/>
                    </a:lnTo>
                    <a:lnTo>
                      <a:pt x="6838" y="560"/>
                    </a:lnTo>
                    <a:lnTo>
                      <a:pt x="6726" y="578"/>
                    </a:lnTo>
                    <a:lnTo>
                      <a:pt x="6715" y="666"/>
                    </a:lnTo>
                    <a:lnTo>
                      <a:pt x="6751" y="734"/>
                    </a:lnTo>
                    <a:lnTo>
                      <a:pt x="6843" y="832"/>
                    </a:lnTo>
                    <a:lnTo>
                      <a:pt x="6786" y="906"/>
                    </a:lnTo>
                    <a:lnTo>
                      <a:pt x="6718" y="930"/>
                    </a:lnTo>
                    <a:lnTo>
                      <a:pt x="6637" y="973"/>
                    </a:lnTo>
                    <a:lnTo>
                      <a:pt x="6556" y="924"/>
                    </a:lnTo>
                    <a:lnTo>
                      <a:pt x="6471" y="887"/>
                    </a:lnTo>
                    <a:lnTo>
                      <a:pt x="6350" y="943"/>
                    </a:lnTo>
                    <a:lnTo>
                      <a:pt x="6279" y="996"/>
                    </a:lnTo>
                    <a:lnTo>
                      <a:pt x="6206" y="1051"/>
                    </a:lnTo>
                    <a:lnTo>
                      <a:pt x="6149" y="1132"/>
                    </a:lnTo>
                    <a:lnTo>
                      <a:pt x="6064" y="1205"/>
                    </a:lnTo>
                    <a:lnTo>
                      <a:pt x="5960" y="1295"/>
                    </a:lnTo>
                    <a:lnTo>
                      <a:pt x="5892" y="1351"/>
                    </a:lnTo>
                    <a:lnTo>
                      <a:pt x="5816" y="1400"/>
                    </a:lnTo>
                    <a:lnTo>
                      <a:pt x="5722" y="1449"/>
                    </a:lnTo>
                    <a:lnTo>
                      <a:pt x="5637" y="1449"/>
                    </a:lnTo>
                    <a:lnTo>
                      <a:pt x="5595" y="1413"/>
                    </a:lnTo>
                    <a:lnTo>
                      <a:pt x="5495" y="1413"/>
                    </a:lnTo>
                    <a:lnTo>
                      <a:pt x="5468" y="1536"/>
                    </a:lnTo>
                    <a:lnTo>
                      <a:pt x="5511" y="1683"/>
                    </a:lnTo>
                    <a:lnTo>
                      <a:pt x="5628" y="1858"/>
                    </a:lnTo>
                    <a:lnTo>
                      <a:pt x="5664" y="1907"/>
                    </a:lnTo>
                    <a:lnTo>
                      <a:pt x="5767" y="1929"/>
                    </a:lnTo>
                    <a:lnTo>
                      <a:pt x="5876" y="2075"/>
                    </a:lnTo>
                    <a:lnTo>
                      <a:pt x="5864" y="2215"/>
                    </a:lnTo>
                    <a:lnTo>
                      <a:pt x="5905" y="2289"/>
                    </a:lnTo>
                    <a:lnTo>
                      <a:pt x="5866" y="2477"/>
                    </a:lnTo>
                    <a:lnTo>
                      <a:pt x="5797" y="2656"/>
                    </a:lnTo>
                    <a:lnTo>
                      <a:pt x="5709" y="2755"/>
                    </a:lnTo>
                    <a:lnTo>
                      <a:pt x="5587" y="2810"/>
                    </a:lnTo>
                    <a:lnTo>
                      <a:pt x="5482" y="2822"/>
                    </a:lnTo>
                    <a:cubicBezTo>
                      <a:pt x="5453" y="2798"/>
                      <a:pt x="5444" y="2741"/>
                      <a:pt x="5463" y="2699"/>
                    </a:cubicBezTo>
                    <a:cubicBezTo>
                      <a:pt x="5481" y="2659"/>
                      <a:pt x="5516" y="2653"/>
                      <a:pt x="5544" y="2631"/>
                    </a:cubicBezTo>
                    <a:cubicBezTo>
                      <a:pt x="5592" y="2593"/>
                      <a:pt x="5617" y="2510"/>
                      <a:pt x="5603" y="2430"/>
                    </a:cubicBezTo>
                    <a:lnTo>
                      <a:pt x="5557" y="2208"/>
                    </a:lnTo>
                    <a:lnTo>
                      <a:pt x="5456" y="2066"/>
                    </a:lnTo>
                    <a:lnTo>
                      <a:pt x="5369" y="1842"/>
                    </a:lnTo>
                    <a:lnTo>
                      <a:pt x="5304" y="1651"/>
                    </a:lnTo>
                    <a:lnTo>
                      <a:pt x="5239" y="1515"/>
                    </a:lnTo>
                    <a:lnTo>
                      <a:pt x="5182" y="1355"/>
                    </a:lnTo>
                    <a:lnTo>
                      <a:pt x="5074" y="1252"/>
                    </a:lnTo>
                    <a:lnTo>
                      <a:pt x="4913" y="1178"/>
                    </a:lnTo>
                    <a:lnTo>
                      <a:pt x="4747" y="1246"/>
                    </a:lnTo>
                    <a:lnTo>
                      <a:pt x="4613" y="1388"/>
                    </a:lnTo>
                    <a:lnTo>
                      <a:pt x="4609" y="1523"/>
                    </a:lnTo>
                    <a:lnTo>
                      <a:pt x="4654" y="1702"/>
                    </a:lnTo>
                    <a:lnTo>
                      <a:pt x="4727" y="1825"/>
                    </a:lnTo>
                    <a:lnTo>
                      <a:pt x="4848" y="1874"/>
                    </a:lnTo>
                    <a:lnTo>
                      <a:pt x="4946" y="1942"/>
                    </a:lnTo>
                    <a:lnTo>
                      <a:pt x="5024" y="2032"/>
                    </a:lnTo>
                    <a:lnTo>
                      <a:pt x="5089" y="2143"/>
                    </a:lnTo>
                    <a:lnTo>
                      <a:pt x="5077" y="2241"/>
                    </a:lnTo>
                    <a:lnTo>
                      <a:pt x="4981" y="2276"/>
                    </a:lnTo>
                    <a:lnTo>
                      <a:pt x="4947" y="2348"/>
                    </a:lnTo>
                    <a:lnTo>
                      <a:pt x="4872" y="2286"/>
                    </a:lnTo>
                    <a:lnTo>
                      <a:pt x="4788" y="2194"/>
                    </a:lnTo>
                    <a:lnTo>
                      <a:pt x="4710" y="2163"/>
                    </a:lnTo>
                    <a:lnTo>
                      <a:pt x="4603" y="2151"/>
                    </a:lnTo>
                    <a:lnTo>
                      <a:pt x="4678" y="2284"/>
                    </a:lnTo>
                    <a:lnTo>
                      <a:pt x="4754" y="2363"/>
                    </a:lnTo>
                    <a:lnTo>
                      <a:pt x="4735" y="2522"/>
                    </a:lnTo>
                    <a:lnTo>
                      <a:pt x="4571" y="2643"/>
                    </a:lnTo>
                    <a:lnTo>
                      <a:pt x="4490" y="2738"/>
                    </a:lnTo>
                    <a:lnTo>
                      <a:pt x="4323" y="2820"/>
                    </a:lnTo>
                    <a:lnTo>
                      <a:pt x="4189" y="2900"/>
                    </a:lnTo>
                    <a:lnTo>
                      <a:pt x="4168" y="3010"/>
                    </a:lnTo>
                    <a:lnTo>
                      <a:pt x="4176" y="3166"/>
                    </a:lnTo>
                    <a:lnTo>
                      <a:pt x="4263" y="3589"/>
                    </a:lnTo>
                    <a:lnTo>
                      <a:pt x="4302" y="3809"/>
                    </a:lnTo>
                    <a:lnTo>
                      <a:pt x="4391" y="3967"/>
                    </a:lnTo>
                    <a:lnTo>
                      <a:pt x="4410" y="4139"/>
                    </a:lnTo>
                    <a:lnTo>
                      <a:pt x="4418" y="4379"/>
                    </a:lnTo>
                    <a:lnTo>
                      <a:pt x="4441" y="4560"/>
                    </a:lnTo>
                    <a:lnTo>
                      <a:pt x="4437" y="4864"/>
                    </a:lnTo>
                    <a:lnTo>
                      <a:pt x="4527" y="4941"/>
                    </a:lnTo>
                    <a:lnTo>
                      <a:pt x="4567" y="5097"/>
                    </a:lnTo>
                    <a:lnTo>
                      <a:pt x="4635" y="5183"/>
                    </a:lnTo>
                    <a:lnTo>
                      <a:pt x="4651" y="5256"/>
                    </a:lnTo>
                    <a:lnTo>
                      <a:pt x="4626" y="5367"/>
                    </a:lnTo>
                    <a:lnTo>
                      <a:pt x="4576" y="5443"/>
                    </a:lnTo>
                    <a:lnTo>
                      <a:pt x="4445" y="5463"/>
                    </a:lnTo>
                    <a:lnTo>
                      <a:pt x="4316" y="5596"/>
                    </a:lnTo>
                    <a:lnTo>
                      <a:pt x="4406" y="5724"/>
                    </a:lnTo>
                    <a:lnTo>
                      <a:pt x="4387" y="5836"/>
                    </a:lnTo>
                    <a:lnTo>
                      <a:pt x="4594" y="6114"/>
                    </a:lnTo>
                    <a:lnTo>
                      <a:pt x="4754" y="6030"/>
                    </a:lnTo>
                    <a:lnTo>
                      <a:pt x="4789" y="5840"/>
                    </a:lnTo>
                    <a:lnTo>
                      <a:pt x="4841" y="5803"/>
                    </a:lnTo>
                    <a:lnTo>
                      <a:pt x="4948" y="5879"/>
                    </a:lnTo>
                    <a:lnTo>
                      <a:pt x="5006" y="6012"/>
                    </a:lnTo>
                    <a:lnTo>
                      <a:pt x="4972" y="6178"/>
                    </a:lnTo>
                    <a:lnTo>
                      <a:pt x="4922" y="6262"/>
                    </a:lnTo>
                    <a:lnTo>
                      <a:pt x="4935" y="6389"/>
                    </a:lnTo>
                    <a:lnTo>
                      <a:pt x="4975" y="6457"/>
                    </a:lnTo>
                    <a:lnTo>
                      <a:pt x="4930" y="6525"/>
                    </a:lnTo>
                    <a:lnTo>
                      <a:pt x="4941" y="6684"/>
                    </a:lnTo>
                    <a:lnTo>
                      <a:pt x="4896" y="6822"/>
                    </a:lnTo>
                    <a:lnTo>
                      <a:pt x="4856" y="6858"/>
                    </a:lnTo>
                    <a:lnTo>
                      <a:pt x="4492" y="6703"/>
                    </a:lnTo>
                    <a:lnTo>
                      <a:pt x="4399" y="6602"/>
                    </a:lnTo>
                    <a:lnTo>
                      <a:pt x="4252" y="6584"/>
                    </a:lnTo>
                    <a:lnTo>
                      <a:pt x="4068" y="6730"/>
                    </a:lnTo>
                    <a:lnTo>
                      <a:pt x="3743" y="6603"/>
                    </a:lnTo>
                    <a:lnTo>
                      <a:pt x="3618" y="6656"/>
                    </a:lnTo>
                    <a:lnTo>
                      <a:pt x="3600" y="6823"/>
                    </a:lnTo>
                    <a:lnTo>
                      <a:pt x="3636" y="7187"/>
                    </a:lnTo>
                    <a:lnTo>
                      <a:pt x="3748" y="7239"/>
                    </a:lnTo>
                    <a:lnTo>
                      <a:pt x="3825" y="7347"/>
                    </a:lnTo>
                    <a:lnTo>
                      <a:pt x="3825" y="7604"/>
                    </a:lnTo>
                    <a:lnTo>
                      <a:pt x="3887" y="7855"/>
                    </a:lnTo>
                    <a:lnTo>
                      <a:pt x="3979" y="8012"/>
                    </a:lnTo>
                    <a:lnTo>
                      <a:pt x="4086" y="8093"/>
                    </a:lnTo>
                    <a:lnTo>
                      <a:pt x="4220" y="8136"/>
                    </a:lnTo>
                    <a:lnTo>
                      <a:pt x="4293" y="8263"/>
                    </a:lnTo>
                    <a:lnTo>
                      <a:pt x="4293" y="8394"/>
                    </a:lnTo>
                    <a:lnTo>
                      <a:pt x="4366" y="8540"/>
                    </a:lnTo>
                    <a:lnTo>
                      <a:pt x="4383" y="8629"/>
                    </a:lnTo>
                    <a:lnTo>
                      <a:pt x="4299" y="8664"/>
                    </a:lnTo>
                    <a:lnTo>
                      <a:pt x="4172" y="8604"/>
                    </a:lnTo>
                    <a:lnTo>
                      <a:pt x="4026" y="8653"/>
                    </a:lnTo>
                    <a:lnTo>
                      <a:pt x="3937" y="8795"/>
                    </a:lnTo>
                    <a:lnTo>
                      <a:pt x="3868" y="9042"/>
                    </a:lnTo>
                    <a:lnTo>
                      <a:pt x="4014" y="9200"/>
                    </a:lnTo>
                    <a:lnTo>
                      <a:pt x="4153" y="9272"/>
                    </a:lnTo>
                    <a:lnTo>
                      <a:pt x="4317" y="9447"/>
                    </a:lnTo>
                    <a:lnTo>
                      <a:pt x="4379" y="9595"/>
                    </a:lnTo>
                    <a:lnTo>
                      <a:pt x="4500" y="9504"/>
                    </a:lnTo>
                    <a:lnTo>
                      <a:pt x="4590" y="9545"/>
                    </a:lnTo>
                    <a:lnTo>
                      <a:pt x="4620" y="9647"/>
                    </a:lnTo>
                    <a:lnTo>
                      <a:pt x="4729" y="9807"/>
                    </a:lnTo>
                    <a:lnTo>
                      <a:pt x="4703" y="9934"/>
                    </a:lnTo>
                    <a:lnTo>
                      <a:pt x="4589" y="10028"/>
                    </a:lnTo>
                    <a:lnTo>
                      <a:pt x="4485" y="9905"/>
                    </a:lnTo>
                    <a:lnTo>
                      <a:pt x="4398" y="9948"/>
                    </a:lnTo>
                    <a:lnTo>
                      <a:pt x="4460" y="10099"/>
                    </a:lnTo>
                    <a:lnTo>
                      <a:pt x="4558" y="10237"/>
                    </a:lnTo>
                    <a:lnTo>
                      <a:pt x="4639" y="10407"/>
                    </a:lnTo>
                    <a:lnTo>
                      <a:pt x="4716" y="10732"/>
                    </a:lnTo>
                    <a:lnTo>
                      <a:pt x="4705" y="10997"/>
                    </a:lnTo>
                    <a:lnTo>
                      <a:pt x="4587" y="11154"/>
                    </a:lnTo>
                    <a:lnTo>
                      <a:pt x="4430" y="11160"/>
                    </a:lnTo>
                    <a:lnTo>
                      <a:pt x="4375" y="11281"/>
                    </a:lnTo>
                    <a:lnTo>
                      <a:pt x="4289" y="11156"/>
                    </a:lnTo>
                    <a:cubicBezTo>
                      <a:pt x="4252" y="11136"/>
                      <a:pt x="4216" y="11114"/>
                      <a:pt x="4180" y="11088"/>
                    </a:cubicBezTo>
                    <a:cubicBezTo>
                      <a:pt x="4134" y="11055"/>
                      <a:pt x="4089" y="11017"/>
                      <a:pt x="4044" y="10979"/>
                    </a:cubicBezTo>
                    <a:cubicBezTo>
                      <a:pt x="3984" y="10930"/>
                      <a:pt x="3923" y="10882"/>
                      <a:pt x="3862" y="10835"/>
                    </a:cubicBezTo>
                    <a:lnTo>
                      <a:pt x="3803" y="10661"/>
                    </a:lnTo>
                    <a:lnTo>
                      <a:pt x="3784" y="10495"/>
                    </a:lnTo>
                    <a:lnTo>
                      <a:pt x="3841" y="10339"/>
                    </a:lnTo>
                    <a:lnTo>
                      <a:pt x="3888" y="1022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îs1ïḋê">
                <a:extLst>
                  <a:ext uri="{FF2B5EF4-FFF2-40B4-BE49-F238E27FC236}">
                    <a16:creationId xmlns:a16="http://schemas.microsoft.com/office/drawing/2014/main" id="{E9711278-43F9-4625-A677-35158F67E26D}"/>
                  </a:ext>
                </a:extLst>
              </p:cNvPr>
              <p:cNvSpPr/>
              <p:nvPr/>
            </p:nvSpPr>
            <p:spPr>
              <a:xfrm>
                <a:off x="6943420" y="1782990"/>
                <a:ext cx="288399" cy="78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778" y="6595"/>
                    </a:moveTo>
                    <a:lnTo>
                      <a:pt x="10446" y="7621"/>
                    </a:lnTo>
                    <a:lnTo>
                      <a:pt x="11913" y="8186"/>
                    </a:lnTo>
                    <a:lnTo>
                      <a:pt x="12620" y="11749"/>
                    </a:lnTo>
                    <a:lnTo>
                      <a:pt x="14481" y="12643"/>
                    </a:lnTo>
                    <a:lnTo>
                      <a:pt x="16772" y="11668"/>
                    </a:lnTo>
                    <a:lnTo>
                      <a:pt x="18486" y="11668"/>
                    </a:lnTo>
                    <a:lnTo>
                      <a:pt x="20801" y="12156"/>
                    </a:lnTo>
                    <a:lnTo>
                      <a:pt x="21600" y="13283"/>
                    </a:lnTo>
                    <a:lnTo>
                      <a:pt x="19933" y="15944"/>
                    </a:lnTo>
                    <a:lnTo>
                      <a:pt x="17089" y="15944"/>
                    </a:lnTo>
                    <a:lnTo>
                      <a:pt x="16332" y="19345"/>
                    </a:lnTo>
                    <a:lnTo>
                      <a:pt x="16001" y="21600"/>
                    </a:lnTo>
                    <a:lnTo>
                      <a:pt x="14718" y="20625"/>
                    </a:lnTo>
                    <a:lnTo>
                      <a:pt x="14985" y="16005"/>
                    </a:lnTo>
                    <a:lnTo>
                      <a:pt x="13115" y="14553"/>
                    </a:lnTo>
                    <a:lnTo>
                      <a:pt x="9998" y="14309"/>
                    </a:lnTo>
                    <a:lnTo>
                      <a:pt x="8554" y="13334"/>
                    </a:lnTo>
                    <a:lnTo>
                      <a:pt x="6375" y="9273"/>
                    </a:lnTo>
                    <a:lnTo>
                      <a:pt x="4455" y="10004"/>
                    </a:lnTo>
                    <a:lnTo>
                      <a:pt x="647" y="10490"/>
                    </a:lnTo>
                    <a:lnTo>
                      <a:pt x="0" y="7648"/>
                    </a:lnTo>
                    <a:lnTo>
                      <a:pt x="1373" y="1494"/>
                    </a:lnTo>
                    <a:lnTo>
                      <a:pt x="2843" y="0"/>
                    </a:lnTo>
                    <a:lnTo>
                      <a:pt x="5108" y="1491"/>
                    </a:lnTo>
                    <a:lnTo>
                      <a:pt x="5617" y="3189"/>
                    </a:lnTo>
                    <a:lnTo>
                      <a:pt x="6572" y="5128"/>
                    </a:lnTo>
                    <a:lnTo>
                      <a:pt x="7778" y="659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íṥlîḓê">
                <a:extLst>
                  <a:ext uri="{FF2B5EF4-FFF2-40B4-BE49-F238E27FC236}">
                    <a16:creationId xmlns:a16="http://schemas.microsoft.com/office/drawing/2014/main" id="{E88EAB95-1B47-4289-A1F0-EAF5827A9BDA}"/>
                  </a:ext>
                </a:extLst>
              </p:cNvPr>
              <p:cNvSpPr/>
              <p:nvPr/>
            </p:nvSpPr>
            <p:spPr>
              <a:xfrm>
                <a:off x="8758569" y="2517300"/>
                <a:ext cx="190991" cy="224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8" y="306"/>
                    </a:moveTo>
                    <a:lnTo>
                      <a:pt x="2649" y="0"/>
                    </a:lnTo>
                    <a:lnTo>
                      <a:pt x="4359" y="1473"/>
                    </a:lnTo>
                    <a:lnTo>
                      <a:pt x="4763" y="2920"/>
                    </a:lnTo>
                    <a:lnTo>
                      <a:pt x="5532" y="4452"/>
                    </a:lnTo>
                    <a:lnTo>
                      <a:pt x="7347" y="6386"/>
                    </a:lnTo>
                    <a:lnTo>
                      <a:pt x="9263" y="7065"/>
                    </a:lnTo>
                    <a:lnTo>
                      <a:pt x="12200" y="8654"/>
                    </a:lnTo>
                    <a:lnTo>
                      <a:pt x="15159" y="10100"/>
                    </a:lnTo>
                    <a:lnTo>
                      <a:pt x="16566" y="11032"/>
                    </a:lnTo>
                    <a:lnTo>
                      <a:pt x="17268" y="12134"/>
                    </a:lnTo>
                    <a:lnTo>
                      <a:pt x="17470" y="13346"/>
                    </a:lnTo>
                    <a:lnTo>
                      <a:pt x="16028" y="13005"/>
                    </a:lnTo>
                    <a:lnTo>
                      <a:pt x="14423" y="13403"/>
                    </a:lnTo>
                    <a:lnTo>
                      <a:pt x="14629" y="14594"/>
                    </a:lnTo>
                    <a:lnTo>
                      <a:pt x="16612" y="15959"/>
                    </a:lnTo>
                    <a:lnTo>
                      <a:pt x="18226" y="17825"/>
                    </a:lnTo>
                    <a:lnTo>
                      <a:pt x="20991" y="20121"/>
                    </a:lnTo>
                    <a:lnTo>
                      <a:pt x="21600" y="21600"/>
                    </a:lnTo>
                    <a:lnTo>
                      <a:pt x="18856" y="21600"/>
                    </a:lnTo>
                    <a:lnTo>
                      <a:pt x="16692" y="20075"/>
                    </a:lnTo>
                    <a:cubicBezTo>
                      <a:pt x="16027" y="19637"/>
                      <a:pt x="15479" y="19086"/>
                      <a:pt x="15082" y="18458"/>
                    </a:cubicBezTo>
                    <a:cubicBezTo>
                      <a:pt x="14796" y="18005"/>
                      <a:pt x="14594" y="17518"/>
                      <a:pt x="14481" y="17014"/>
                    </a:cubicBezTo>
                    <a:lnTo>
                      <a:pt x="13271" y="15138"/>
                    </a:lnTo>
                    <a:lnTo>
                      <a:pt x="12262" y="13005"/>
                    </a:lnTo>
                    <a:lnTo>
                      <a:pt x="10884" y="11071"/>
                    </a:lnTo>
                    <a:lnTo>
                      <a:pt x="9077" y="9201"/>
                    </a:lnTo>
                    <a:lnTo>
                      <a:pt x="7270" y="7413"/>
                    </a:lnTo>
                    <a:lnTo>
                      <a:pt x="5169" y="6059"/>
                    </a:lnTo>
                    <a:lnTo>
                      <a:pt x="4097" y="4751"/>
                    </a:lnTo>
                    <a:lnTo>
                      <a:pt x="2685" y="3332"/>
                    </a:lnTo>
                    <a:lnTo>
                      <a:pt x="0" y="1690"/>
                    </a:lnTo>
                    <a:lnTo>
                      <a:pt x="918" y="30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ïṧḷíḍé">
                <a:extLst>
                  <a:ext uri="{FF2B5EF4-FFF2-40B4-BE49-F238E27FC236}">
                    <a16:creationId xmlns:a16="http://schemas.microsoft.com/office/drawing/2014/main" id="{7A7FE317-E7A8-410A-91C8-839CDB607C0C}"/>
                  </a:ext>
                </a:extLst>
              </p:cNvPr>
              <p:cNvSpPr/>
              <p:nvPr/>
            </p:nvSpPr>
            <p:spPr>
              <a:xfrm>
                <a:off x="8939384" y="2770053"/>
                <a:ext cx="133858" cy="127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6" y="0"/>
                    </a:moveTo>
                    <a:lnTo>
                      <a:pt x="3327" y="2686"/>
                    </a:lnTo>
                    <a:lnTo>
                      <a:pt x="5129" y="3465"/>
                    </a:lnTo>
                    <a:lnTo>
                      <a:pt x="5987" y="5412"/>
                    </a:lnTo>
                    <a:lnTo>
                      <a:pt x="8960" y="8066"/>
                    </a:lnTo>
                    <a:lnTo>
                      <a:pt x="13176" y="8066"/>
                    </a:lnTo>
                    <a:lnTo>
                      <a:pt x="16240" y="8060"/>
                    </a:lnTo>
                    <a:lnTo>
                      <a:pt x="20071" y="9506"/>
                    </a:lnTo>
                    <a:lnTo>
                      <a:pt x="21600" y="11754"/>
                    </a:lnTo>
                    <a:lnTo>
                      <a:pt x="18242" y="13299"/>
                    </a:lnTo>
                    <a:lnTo>
                      <a:pt x="16138" y="13894"/>
                    </a:lnTo>
                    <a:lnTo>
                      <a:pt x="16857" y="17337"/>
                    </a:lnTo>
                    <a:lnTo>
                      <a:pt x="14039" y="17181"/>
                    </a:lnTo>
                    <a:lnTo>
                      <a:pt x="12762" y="16136"/>
                    </a:lnTo>
                    <a:cubicBezTo>
                      <a:pt x="11828" y="15985"/>
                      <a:pt x="10901" y="15786"/>
                      <a:pt x="9986" y="15541"/>
                    </a:cubicBezTo>
                    <a:cubicBezTo>
                      <a:pt x="9104" y="15304"/>
                      <a:pt x="8234" y="15024"/>
                      <a:pt x="7377" y="14702"/>
                    </a:cubicBezTo>
                    <a:lnTo>
                      <a:pt x="5842" y="15002"/>
                    </a:lnTo>
                    <a:lnTo>
                      <a:pt x="5992" y="19096"/>
                    </a:lnTo>
                    <a:lnTo>
                      <a:pt x="4895" y="21600"/>
                    </a:lnTo>
                    <a:lnTo>
                      <a:pt x="2646" y="18495"/>
                    </a:lnTo>
                    <a:lnTo>
                      <a:pt x="2215" y="16698"/>
                    </a:lnTo>
                    <a:lnTo>
                      <a:pt x="499" y="14902"/>
                    </a:lnTo>
                    <a:lnTo>
                      <a:pt x="34" y="12773"/>
                    </a:lnTo>
                    <a:cubicBezTo>
                      <a:pt x="789" y="12296"/>
                      <a:pt x="1459" y="11687"/>
                      <a:pt x="2015" y="10971"/>
                    </a:cubicBezTo>
                    <a:cubicBezTo>
                      <a:pt x="2581" y="10241"/>
                      <a:pt x="3020" y="9412"/>
                      <a:pt x="3310" y="8523"/>
                    </a:cubicBezTo>
                    <a:lnTo>
                      <a:pt x="1535" y="5374"/>
                    </a:lnTo>
                    <a:lnTo>
                      <a:pt x="0" y="3428"/>
                    </a:lnTo>
                    <a:lnTo>
                      <a:pt x="121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îṡḷïḋé">
                <a:extLst>
                  <a:ext uri="{FF2B5EF4-FFF2-40B4-BE49-F238E27FC236}">
                    <a16:creationId xmlns:a16="http://schemas.microsoft.com/office/drawing/2014/main" id="{F3A30301-DEBC-4B5C-A723-2AA0C91E0E8A}"/>
                  </a:ext>
                </a:extLst>
              </p:cNvPr>
              <p:cNvSpPr/>
              <p:nvPr/>
            </p:nvSpPr>
            <p:spPr>
              <a:xfrm>
                <a:off x="8835448" y="2906361"/>
                <a:ext cx="240802" cy="233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31" y="0"/>
                    </a:moveTo>
                    <a:lnTo>
                      <a:pt x="16152" y="752"/>
                    </a:lnTo>
                    <a:lnTo>
                      <a:pt x="17169" y="1568"/>
                    </a:lnTo>
                    <a:lnTo>
                      <a:pt x="18839" y="1893"/>
                    </a:lnTo>
                    <a:lnTo>
                      <a:pt x="18839" y="3442"/>
                    </a:lnTo>
                    <a:lnTo>
                      <a:pt x="19262" y="4642"/>
                    </a:lnTo>
                    <a:lnTo>
                      <a:pt x="19979" y="5617"/>
                    </a:lnTo>
                    <a:lnTo>
                      <a:pt x="19182" y="6899"/>
                    </a:lnTo>
                    <a:lnTo>
                      <a:pt x="19182" y="8099"/>
                    </a:lnTo>
                    <a:lnTo>
                      <a:pt x="19662" y="9375"/>
                    </a:lnTo>
                    <a:lnTo>
                      <a:pt x="20216" y="10435"/>
                    </a:lnTo>
                    <a:lnTo>
                      <a:pt x="20594" y="11892"/>
                    </a:lnTo>
                    <a:lnTo>
                      <a:pt x="21520" y="13554"/>
                    </a:lnTo>
                    <a:lnTo>
                      <a:pt x="21600" y="15848"/>
                    </a:lnTo>
                    <a:lnTo>
                      <a:pt x="20167" y="17076"/>
                    </a:lnTo>
                    <a:lnTo>
                      <a:pt x="18837" y="17726"/>
                    </a:lnTo>
                    <a:lnTo>
                      <a:pt x="16684" y="18109"/>
                    </a:lnTo>
                    <a:lnTo>
                      <a:pt x="15274" y="18188"/>
                    </a:lnTo>
                    <a:lnTo>
                      <a:pt x="13867" y="18430"/>
                    </a:lnTo>
                    <a:lnTo>
                      <a:pt x="13462" y="19798"/>
                    </a:lnTo>
                    <a:lnTo>
                      <a:pt x="13164" y="20810"/>
                    </a:lnTo>
                    <a:lnTo>
                      <a:pt x="12474" y="21600"/>
                    </a:lnTo>
                    <a:lnTo>
                      <a:pt x="11162" y="19907"/>
                    </a:lnTo>
                    <a:lnTo>
                      <a:pt x="10416" y="19251"/>
                    </a:lnTo>
                    <a:lnTo>
                      <a:pt x="7383" y="19114"/>
                    </a:lnTo>
                    <a:lnTo>
                      <a:pt x="4329" y="19388"/>
                    </a:lnTo>
                    <a:lnTo>
                      <a:pt x="1907" y="20174"/>
                    </a:lnTo>
                    <a:lnTo>
                      <a:pt x="0" y="18923"/>
                    </a:lnTo>
                    <a:lnTo>
                      <a:pt x="1177" y="17804"/>
                    </a:lnTo>
                    <a:lnTo>
                      <a:pt x="2674" y="17668"/>
                    </a:lnTo>
                    <a:lnTo>
                      <a:pt x="3680" y="16334"/>
                    </a:lnTo>
                    <a:lnTo>
                      <a:pt x="4960" y="15541"/>
                    </a:lnTo>
                    <a:lnTo>
                      <a:pt x="6637" y="16033"/>
                    </a:lnTo>
                    <a:lnTo>
                      <a:pt x="8203" y="16279"/>
                    </a:lnTo>
                    <a:lnTo>
                      <a:pt x="9693" y="15161"/>
                    </a:lnTo>
                    <a:lnTo>
                      <a:pt x="10727" y="14180"/>
                    </a:lnTo>
                    <a:lnTo>
                      <a:pt x="13446" y="12244"/>
                    </a:lnTo>
                    <a:lnTo>
                      <a:pt x="14243" y="11348"/>
                    </a:lnTo>
                    <a:lnTo>
                      <a:pt x="16242" y="10719"/>
                    </a:lnTo>
                    <a:lnTo>
                      <a:pt x="16482" y="9003"/>
                    </a:lnTo>
                    <a:lnTo>
                      <a:pt x="16482" y="7470"/>
                    </a:lnTo>
                    <a:lnTo>
                      <a:pt x="14963" y="5446"/>
                    </a:lnTo>
                    <a:lnTo>
                      <a:pt x="14030" y="3313"/>
                    </a:lnTo>
                    <a:lnTo>
                      <a:pt x="13976" y="2082"/>
                    </a:lnTo>
                    <a:lnTo>
                      <a:pt x="13500" y="1100"/>
                    </a:lnTo>
                    <a:lnTo>
                      <a:pt x="14831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ïṥļíḍê">
                <a:extLst>
                  <a:ext uri="{FF2B5EF4-FFF2-40B4-BE49-F238E27FC236}">
                    <a16:creationId xmlns:a16="http://schemas.microsoft.com/office/drawing/2014/main" id="{2160EF04-23AA-4A7A-B0F9-3B2303AA9673}"/>
                  </a:ext>
                </a:extLst>
              </p:cNvPr>
              <p:cNvSpPr/>
              <p:nvPr/>
            </p:nvSpPr>
            <p:spPr>
              <a:xfrm>
                <a:off x="8885914" y="3132744"/>
                <a:ext cx="41766" cy="37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30" y="2820"/>
                    </a:moveTo>
                    <a:lnTo>
                      <a:pt x="3175" y="0"/>
                    </a:lnTo>
                    <a:lnTo>
                      <a:pt x="0" y="4621"/>
                    </a:lnTo>
                    <a:lnTo>
                      <a:pt x="4230" y="10217"/>
                    </a:lnTo>
                    <a:lnTo>
                      <a:pt x="4401" y="19722"/>
                    </a:lnTo>
                    <a:lnTo>
                      <a:pt x="14203" y="21600"/>
                    </a:lnTo>
                    <a:lnTo>
                      <a:pt x="18813" y="14767"/>
                    </a:lnTo>
                    <a:lnTo>
                      <a:pt x="21600" y="929"/>
                    </a:lnTo>
                    <a:lnTo>
                      <a:pt x="15130" y="282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í$ḻíḓê">
                <a:extLst>
                  <a:ext uri="{FF2B5EF4-FFF2-40B4-BE49-F238E27FC236}">
                    <a16:creationId xmlns:a16="http://schemas.microsoft.com/office/drawing/2014/main" id="{9A8E16FC-9089-4458-9416-D6C119F9D64C}"/>
                  </a:ext>
                </a:extLst>
              </p:cNvPr>
              <p:cNvSpPr/>
              <p:nvPr/>
            </p:nvSpPr>
            <p:spPr>
              <a:xfrm>
                <a:off x="8824212" y="3140310"/>
                <a:ext cx="51424" cy="72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179" y="0"/>
                    </a:moveTo>
                    <a:lnTo>
                      <a:pt x="10237" y="2528"/>
                    </a:lnTo>
                    <a:lnTo>
                      <a:pt x="16136" y="4696"/>
                    </a:lnTo>
                    <a:lnTo>
                      <a:pt x="19977" y="6514"/>
                    </a:lnTo>
                    <a:lnTo>
                      <a:pt x="19602" y="11221"/>
                    </a:lnTo>
                    <a:lnTo>
                      <a:pt x="20976" y="14878"/>
                    </a:lnTo>
                    <a:lnTo>
                      <a:pt x="21600" y="19246"/>
                    </a:lnTo>
                    <a:lnTo>
                      <a:pt x="18618" y="21600"/>
                    </a:lnTo>
                    <a:lnTo>
                      <a:pt x="11299" y="20100"/>
                    </a:lnTo>
                    <a:lnTo>
                      <a:pt x="11672" y="15196"/>
                    </a:lnTo>
                    <a:lnTo>
                      <a:pt x="4821" y="10992"/>
                    </a:lnTo>
                    <a:lnTo>
                      <a:pt x="1366" y="8562"/>
                    </a:lnTo>
                    <a:lnTo>
                      <a:pt x="0" y="4533"/>
                    </a:lnTo>
                    <a:lnTo>
                      <a:pt x="517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îṩḻïḑé">
                <a:extLst>
                  <a:ext uri="{FF2B5EF4-FFF2-40B4-BE49-F238E27FC236}">
                    <a16:creationId xmlns:a16="http://schemas.microsoft.com/office/drawing/2014/main" id="{9890CB60-B855-40B5-9B9D-389D6B29AFCF}"/>
                  </a:ext>
                </a:extLst>
              </p:cNvPr>
              <p:cNvSpPr/>
              <p:nvPr/>
            </p:nvSpPr>
            <p:spPr>
              <a:xfrm>
                <a:off x="8626852" y="3407195"/>
                <a:ext cx="48927" cy="94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10688" y="0"/>
                    </a:moveTo>
                    <a:lnTo>
                      <a:pt x="7165" y="3027"/>
                    </a:lnTo>
                    <a:lnTo>
                      <a:pt x="5618" y="8797"/>
                    </a:lnTo>
                    <a:lnTo>
                      <a:pt x="0" y="12556"/>
                    </a:lnTo>
                    <a:lnTo>
                      <a:pt x="2313" y="15996"/>
                    </a:lnTo>
                    <a:lnTo>
                      <a:pt x="6119" y="18152"/>
                    </a:lnTo>
                    <a:lnTo>
                      <a:pt x="12017" y="21600"/>
                    </a:lnTo>
                    <a:lnTo>
                      <a:pt x="18421" y="20856"/>
                    </a:lnTo>
                    <a:lnTo>
                      <a:pt x="19994" y="15920"/>
                    </a:lnTo>
                    <a:lnTo>
                      <a:pt x="19601" y="12480"/>
                    </a:lnTo>
                    <a:cubicBezTo>
                      <a:pt x="20082" y="11316"/>
                      <a:pt x="20475" y="10143"/>
                      <a:pt x="20780" y="8963"/>
                    </a:cubicBezTo>
                    <a:cubicBezTo>
                      <a:pt x="21337" y="6812"/>
                      <a:pt x="21600" y="4643"/>
                      <a:pt x="21567" y="2472"/>
                    </a:cubicBezTo>
                    <a:lnTo>
                      <a:pt x="1068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ïṩḻîḋè">
                <a:extLst>
                  <a:ext uri="{FF2B5EF4-FFF2-40B4-BE49-F238E27FC236}">
                    <a16:creationId xmlns:a16="http://schemas.microsoft.com/office/drawing/2014/main" id="{566863A2-999F-4425-A5B4-FAF6C9F0CE7C}"/>
                  </a:ext>
                </a:extLst>
              </p:cNvPr>
              <p:cNvSpPr/>
              <p:nvPr/>
            </p:nvSpPr>
            <p:spPr>
              <a:xfrm>
                <a:off x="8325998" y="3579589"/>
                <a:ext cx="53672" cy="56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37" y="806"/>
                    </a:moveTo>
                    <a:lnTo>
                      <a:pt x="13014" y="0"/>
                    </a:lnTo>
                    <a:lnTo>
                      <a:pt x="4311" y="2387"/>
                    </a:lnTo>
                    <a:lnTo>
                      <a:pt x="1595" y="5661"/>
                    </a:lnTo>
                    <a:lnTo>
                      <a:pt x="0" y="10054"/>
                    </a:lnTo>
                    <a:lnTo>
                      <a:pt x="1800" y="15494"/>
                    </a:lnTo>
                    <a:lnTo>
                      <a:pt x="5016" y="21600"/>
                    </a:lnTo>
                    <a:lnTo>
                      <a:pt x="11327" y="20806"/>
                    </a:lnTo>
                    <a:lnTo>
                      <a:pt x="13480" y="14360"/>
                    </a:lnTo>
                    <a:lnTo>
                      <a:pt x="21600" y="6554"/>
                    </a:lnTo>
                    <a:lnTo>
                      <a:pt x="20237" y="80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ïšlíde">
                <a:extLst>
                  <a:ext uri="{FF2B5EF4-FFF2-40B4-BE49-F238E27FC236}">
                    <a16:creationId xmlns:a16="http://schemas.microsoft.com/office/drawing/2014/main" id="{EDCD339F-7282-4A70-8A13-620CECC1B94C}"/>
                  </a:ext>
                </a:extLst>
              </p:cNvPr>
              <p:cNvSpPr/>
              <p:nvPr/>
            </p:nvSpPr>
            <p:spPr>
              <a:xfrm>
                <a:off x="8660900" y="3618257"/>
                <a:ext cx="139290" cy="182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05" y="214"/>
                    </a:moveTo>
                    <a:lnTo>
                      <a:pt x="2995" y="0"/>
                    </a:lnTo>
                    <a:lnTo>
                      <a:pt x="2584" y="2552"/>
                    </a:lnTo>
                    <a:lnTo>
                      <a:pt x="3044" y="4581"/>
                    </a:lnTo>
                    <a:lnTo>
                      <a:pt x="2030" y="7340"/>
                    </a:lnTo>
                    <a:lnTo>
                      <a:pt x="0" y="9509"/>
                    </a:lnTo>
                    <a:cubicBezTo>
                      <a:pt x="160" y="10395"/>
                      <a:pt x="581" y="11243"/>
                      <a:pt x="1232" y="11988"/>
                    </a:cubicBezTo>
                    <a:cubicBezTo>
                      <a:pt x="2023" y="12895"/>
                      <a:pt x="3124" y="13621"/>
                      <a:pt x="4418" y="14087"/>
                    </a:cubicBezTo>
                    <a:lnTo>
                      <a:pt x="5236" y="15133"/>
                    </a:lnTo>
                    <a:lnTo>
                      <a:pt x="7310" y="17966"/>
                    </a:lnTo>
                    <a:lnTo>
                      <a:pt x="8555" y="18981"/>
                    </a:lnTo>
                    <a:lnTo>
                      <a:pt x="11367" y="20065"/>
                    </a:lnTo>
                    <a:lnTo>
                      <a:pt x="14409" y="20170"/>
                    </a:lnTo>
                    <a:lnTo>
                      <a:pt x="16201" y="20275"/>
                    </a:lnTo>
                    <a:lnTo>
                      <a:pt x="18690" y="21010"/>
                    </a:lnTo>
                    <a:lnTo>
                      <a:pt x="21410" y="21600"/>
                    </a:lnTo>
                    <a:lnTo>
                      <a:pt x="21600" y="19654"/>
                    </a:lnTo>
                    <a:lnTo>
                      <a:pt x="20730" y="18749"/>
                    </a:lnTo>
                    <a:lnTo>
                      <a:pt x="19543" y="17743"/>
                    </a:lnTo>
                    <a:lnTo>
                      <a:pt x="15953" y="18233"/>
                    </a:lnTo>
                    <a:cubicBezTo>
                      <a:pt x="15448" y="18445"/>
                      <a:pt x="14862" y="18519"/>
                      <a:pt x="14294" y="18443"/>
                    </a:cubicBezTo>
                    <a:cubicBezTo>
                      <a:pt x="13070" y="18278"/>
                      <a:pt x="12157" y="17495"/>
                      <a:pt x="12093" y="16553"/>
                    </a:cubicBezTo>
                    <a:lnTo>
                      <a:pt x="9471" y="15298"/>
                    </a:lnTo>
                    <a:lnTo>
                      <a:pt x="8693" y="14218"/>
                    </a:lnTo>
                    <a:lnTo>
                      <a:pt x="8601" y="12924"/>
                    </a:lnTo>
                    <a:cubicBezTo>
                      <a:pt x="9108" y="12238"/>
                      <a:pt x="9615" y="11551"/>
                      <a:pt x="10122" y="10864"/>
                    </a:cubicBezTo>
                    <a:cubicBezTo>
                      <a:pt x="10531" y="10309"/>
                      <a:pt x="10940" y="9754"/>
                      <a:pt x="11349" y="9198"/>
                    </a:cubicBezTo>
                    <a:lnTo>
                      <a:pt x="11759" y="7593"/>
                    </a:lnTo>
                    <a:lnTo>
                      <a:pt x="9915" y="5459"/>
                    </a:lnTo>
                    <a:lnTo>
                      <a:pt x="8117" y="3260"/>
                    </a:lnTo>
                    <a:lnTo>
                      <a:pt x="6205" y="214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ïšḻídé">
                <a:extLst>
                  <a:ext uri="{FF2B5EF4-FFF2-40B4-BE49-F238E27FC236}">
                    <a16:creationId xmlns:a16="http://schemas.microsoft.com/office/drawing/2014/main" id="{DCFD4249-82C4-4E39-84BA-C14C28AD85A3}"/>
                  </a:ext>
                </a:extLst>
              </p:cNvPr>
              <p:cNvSpPr/>
              <p:nvPr/>
            </p:nvSpPr>
            <p:spPr>
              <a:xfrm>
                <a:off x="8605091" y="3865590"/>
                <a:ext cx="78302" cy="85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5" h="19908" extrusionOk="0">
                    <a:moveTo>
                      <a:pt x="17580" y="0"/>
                    </a:moveTo>
                    <a:lnTo>
                      <a:pt x="14738" y="1728"/>
                    </a:lnTo>
                    <a:lnTo>
                      <a:pt x="10679" y="5098"/>
                    </a:lnTo>
                    <a:lnTo>
                      <a:pt x="8216" y="7569"/>
                    </a:lnTo>
                    <a:lnTo>
                      <a:pt x="8222" y="12060"/>
                    </a:lnTo>
                    <a:lnTo>
                      <a:pt x="5046" y="14125"/>
                    </a:lnTo>
                    <a:cubicBezTo>
                      <a:pt x="3326" y="12967"/>
                      <a:pt x="832" y="13677"/>
                      <a:pt x="191" y="15507"/>
                    </a:cubicBezTo>
                    <a:cubicBezTo>
                      <a:pt x="-1095" y="19179"/>
                      <a:pt x="4427" y="21600"/>
                      <a:pt x="6929" y="18462"/>
                    </a:cubicBezTo>
                    <a:lnTo>
                      <a:pt x="10638" y="16258"/>
                    </a:lnTo>
                    <a:lnTo>
                      <a:pt x="12739" y="13426"/>
                    </a:lnTo>
                    <a:lnTo>
                      <a:pt x="14530" y="11490"/>
                    </a:lnTo>
                    <a:lnTo>
                      <a:pt x="18733" y="6592"/>
                    </a:lnTo>
                    <a:lnTo>
                      <a:pt x="20505" y="1980"/>
                    </a:lnTo>
                    <a:lnTo>
                      <a:pt x="1758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iṧ1íḋè">
                <a:extLst>
                  <a:ext uri="{FF2B5EF4-FFF2-40B4-BE49-F238E27FC236}">
                    <a16:creationId xmlns:a16="http://schemas.microsoft.com/office/drawing/2014/main" id="{99929D58-C932-412C-94E4-EFB2ADC2851D}"/>
                  </a:ext>
                </a:extLst>
              </p:cNvPr>
              <p:cNvSpPr/>
              <p:nvPr/>
            </p:nvSpPr>
            <p:spPr>
              <a:xfrm>
                <a:off x="8693027" y="3794152"/>
                <a:ext cx="36795" cy="36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24" y="0"/>
                    </a:moveTo>
                    <a:lnTo>
                      <a:pt x="0" y="3997"/>
                    </a:lnTo>
                    <a:lnTo>
                      <a:pt x="7260" y="15507"/>
                    </a:lnTo>
                    <a:lnTo>
                      <a:pt x="11327" y="21600"/>
                    </a:lnTo>
                    <a:lnTo>
                      <a:pt x="21600" y="21076"/>
                    </a:lnTo>
                    <a:lnTo>
                      <a:pt x="15668" y="7101"/>
                    </a:lnTo>
                    <a:lnTo>
                      <a:pt x="582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ïṣ1ïḓê">
                <a:extLst>
                  <a:ext uri="{FF2B5EF4-FFF2-40B4-BE49-F238E27FC236}">
                    <a16:creationId xmlns:a16="http://schemas.microsoft.com/office/drawing/2014/main" id="{FD6D1773-09BF-4049-AC4F-8FD2F6C66B12}"/>
                  </a:ext>
                </a:extLst>
              </p:cNvPr>
              <p:cNvSpPr/>
              <p:nvPr/>
            </p:nvSpPr>
            <p:spPr>
              <a:xfrm>
                <a:off x="8812447" y="3821721"/>
                <a:ext cx="61872" cy="43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12" y="90"/>
                    </a:moveTo>
                    <a:lnTo>
                      <a:pt x="0" y="1424"/>
                    </a:lnTo>
                    <a:lnTo>
                      <a:pt x="3236" y="8466"/>
                    </a:lnTo>
                    <a:lnTo>
                      <a:pt x="8121" y="17785"/>
                    </a:lnTo>
                    <a:lnTo>
                      <a:pt x="13518" y="21155"/>
                    </a:lnTo>
                    <a:lnTo>
                      <a:pt x="21600" y="21600"/>
                    </a:lnTo>
                    <a:lnTo>
                      <a:pt x="17669" y="11727"/>
                    </a:lnTo>
                    <a:lnTo>
                      <a:pt x="14063" y="7299"/>
                    </a:lnTo>
                    <a:lnTo>
                      <a:pt x="10768" y="6411"/>
                    </a:lnTo>
                    <a:lnTo>
                      <a:pt x="7589" y="0"/>
                    </a:lnTo>
                    <a:lnTo>
                      <a:pt x="3112" y="9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ïṧḷiďê">
                <a:extLst>
                  <a:ext uri="{FF2B5EF4-FFF2-40B4-BE49-F238E27FC236}">
                    <a16:creationId xmlns:a16="http://schemas.microsoft.com/office/drawing/2014/main" id="{14FCEB24-F0B6-4051-8597-B8212B65F1AD}"/>
                  </a:ext>
                </a:extLst>
              </p:cNvPr>
              <p:cNvSpPr/>
              <p:nvPr/>
            </p:nvSpPr>
            <p:spPr>
              <a:xfrm>
                <a:off x="8773875" y="3760267"/>
                <a:ext cx="17068" cy="22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04" y="4234"/>
                    </a:moveTo>
                    <a:lnTo>
                      <a:pt x="5083" y="0"/>
                    </a:lnTo>
                    <a:lnTo>
                      <a:pt x="0" y="11342"/>
                    </a:lnTo>
                    <a:lnTo>
                      <a:pt x="21600" y="21600"/>
                    </a:lnTo>
                    <a:lnTo>
                      <a:pt x="20404" y="4234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î$liḑè">
                <a:extLst>
                  <a:ext uri="{FF2B5EF4-FFF2-40B4-BE49-F238E27FC236}">
                    <a16:creationId xmlns:a16="http://schemas.microsoft.com/office/drawing/2014/main" id="{57060580-3011-41AE-AB94-352A792E8553}"/>
                  </a:ext>
                </a:extLst>
              </p:cNvPr>
              <p:cNvSpPr/>
              <p:nvPr/>
            </p:nvSpPr>
            <p:spPr>
              <a:xfrm>
                <a:off x="8728967" y="3838356"/>
                <a:ext cx="41814" cy="42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9" y="3302"/>
                    </a:moveTo>
                    <a:cubicBezTo>
                      <a:pt x="9224" y="3989"/>
                      <a:pt x="8549" y="4676"/>
                      <a:pt x="7875" y="5363"/>
                    </a:cubicBezTo>
                    <a:cubicBezTo>
                      <a:pt x="7200" y="6049"/>
                      <a:pt x="6525" y="6736"/>
                      <a:pt x="5850" y="7423"/>
                    </a:cubicBezTo>
                    <a:lnTo>
                      <a:pt x="0" y="13749"/>
                    </a:lnTo>
                    <a:lnTo>
                      <a:pt x="5955" y="20264"/>
                    </a:lnTo>
                    <a:lnTo>
                      <a:pt x="13153" y="21600"/>
                    </a:lnTo>
                    <a:lnTo>
                      <a:pt x="16685" y="18073"/>
                    </a:lnTo>
                    <a:lnTo>
                      <a:pt x="16244" y="11856"/>
                    </a:lnTo>
                    <a:lnTo>
                      <a:pt x="21600" y="2243"/>
                    </a:lnTo>
                    <a:lnTo>
                      <a:pt x="15783" y="0"/>
                    </a:lnTo>
                    <a:lnTo>
                      <a:pt x="9899" y="330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îş1ïḍê">
                <a:extLst>
                  <a:ext uri="{FF2B5EF4-FFF2-40B4-BE49-F238E27FC236}">
                    <a16:creationId xmlns:a16="http://schemas.microsoft.com/office/drawing/2014/main" id="{BE3885EE-BF47-4B88-8F94-F11326378D0C}"/>
                  </a:ext>
                </a:extLst>
              </p:cNvPr>
              <p:cNvSpPr/>
              <p:nvPr/>
            </p:nvSpPr>
            <p:spPr>
              <a:xfrm>
                <a:off x="8761848" y="3883960"/>
                <a:ext cx="32690" cy="481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80" y="0"/>
                    </a:moveTo>
                    <a:lnTo>
                      <a:pt x="5492" y="4637"/>
                    </a:lnTo>
                    <a:lnTo>
                      <a:pt x="0" y="9562"/>
                    </a:lnTo>
                    <a:lnTo>
                      <a:pt x="532" y="14978"/>
                    </a:lnTo>
                    <a:lnTo>
                      <a:pt x="5198" y="17362"/>
                    </a:lnTo>
                    <a:lnTo>
                      <a:pt x="8142" y="21600"/>
                    </a:lnTo>
                    <a:lnTo>
                      <a:pt x="17499" y="19994"/>
                    </a:lnTo>
                    <a:lnTo>
                      <a:pt x="17499" y="13520"/>
                    </a:lnTo>
                    <a:lnTo>
                      <a:pt x="21600" y="9579"/>
                    </a:lnTo>
                    <a:lnTo>
                      <a:pt x="19856" y="4413"/>
                    </a:lnTo>
                    <a:lnTo>
                      <a:pt x="14429" y="2161"/>
                    </a:lnTo>
                    <a:lnTo>
                      <a:pt x="758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iśľiḑê">
                <a:extLst>
                  <a:ext uri="{FF2B5EF4-FFF2-40B4-BE49-F238E27FC236}">
                    <a16:creationId xmlns:a16="http://schemas.microsoft.com/office/drawing/2014/main" id="{9C8280F0-008B-4BE7-AD4B-CEE18C259440}"/>
                  </a:ext>
                </a:extLst>
              </p:cNvPr>
              <p:cNvSpPr/>
              <p:nvPr/>
            </p:nvSpPr>
            <p:spPr>
              <a:xfrm>
                <a:off x="8805048" y="3858722"/>
                <a:ext cx="26251" cy="44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74" y="2282"/>
                    </a:moveTo>
                    <a:lnTo>
                      <a:pt x="2301" y="0"/>
                    </a:lnTo>
                    <a:lnTo>
                      <a:pt x="0" y="4114"/>
                    </a:lnTo>
                    <a:lnTo>
                      <a:pt x="8942" y="8249"/>
                    </a:lnTo>
                    <a:lnTo>
                      <a:pt x="10410" y="16662"/>
                    </a:lnTo>
                    <a:lnTo>
                      <a:pt x="13285" y="21600"/>
                    </a:lnTo>
                    <a:lnTo>
                      <a:pt x="21600" y="19354"/>
                    </a:lnTo>
                    <a:lnTo>
                      <a:pt x="20132" y="10993"/>
                    </a:lnTo>
                    <a:lnTo>
                      <a:pt x="10374" y="228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íṥlíḓé">
                <a:extLst>
                  <a:ext uri="{FF2B5EF4-FFF2-40B4-BE49-F238E27FC236}">
                    <a16:creationId xmlns:a16="http://schemas.microsoft.com/office/drawing/2014/main" id="{DFAD6FF5-5BFA-423F-9DBF-B45C9CE6603D}"/>
                  </a:ext>
                </a:extLst>
              </p:cNvPr>
              <p:cNvSpPr/>
              <p:nvPr/>
            </p:nvSpPr>
            <p:spPr>
              <a:xfrm>
                <a:off x="8758507" y="3901234"/>
                <a:ext cx="142631" cy="139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6" h="21600" extrusionOk="0">
                    <a:moveTo>
                      <a:pt x="15618" y="0"/>
                    </a:moveTo>
                    <a:lnTo>
                      <a:pt x="14068" y="137"/>
                    </a:lnTo>
                    <a:lnTo>
                      <a:pt x="13901" y="3471"/>
                    </a:lnTo>
                    <a:lnTo>
                      <a:pt x="11653" y="5499"/>
                    </a:lnTo>
                    <a:lnTo>
                      <a:pt x="9433" y="7154"/>
                    </a:lnTo>
                    <a:lnTo>
                      <a:pt x="8019" y="8935"/>
                    </a:lnTo>
                    <a:lnTo>
                      <a:pt x="6129" y="8803"/>
                    </a:lnTo>
                    <a:lnTo>
                      <a:pt x="4020" y="7291"/>
                    </a:lnTo>
                    <a:lnTo>
                      <a:pt x="1658" y="8253"/>
                    </a:lnTo>
                    <a:lnTo>
                      <a:pt x="1029" y="10864"/>
                    </a:lnTo>
                    <a:lnTo>
                      <a:pt x="0" y="12771"/>
                    </a:lnTo>
                    <a:lnTo>
                      <a:pt x="3621" y="12908"/>
                    </a:lnTo>
                    <a:lnTo>
                      <a:pt x="5425" y="10801"/>
                    </a:lnTo>
                    <a:lnTo>
                      <a:pt x="6970" y="11345"/>
                    </a:lnTo>
                    <a:lnTo>
                      <a:pt x="8696" y="13544"/>
                    </a:lnTo>
                    <a:lnTo>
                      <a:pt x="8696" y="16286"/>
                    </a:lnTo>
                    <a:lnTo>
                      <a:pt x="10584" y="19825"/>
                    </a:lnTo>
                    <a:lnTo>
                      <a:pt x="11691" y="21600"/>
                    </a:lnTo>
                    <a:lnTo>
                      <a:pt x="13329" y="20592"/>
                    </a:lnTo>
                    <a:lnTo>
                      <a:pt x="14785" y="19539"/>
                    </a:lnTo>
                    <a:lnTo>
                      <a:pt x="16955" y="20226"/>
                    </a:lnTo>
                    <a:lnTo>
                      <a:pt x="17088" y="18955"/>
                    </a:lnTo>
                    <a:lnTo>
                      <a:pt x="14658" y="17037"/>
                    </a:lnTo>
                    <a:lnTo>
                      <a:pt x="14525" y="14747"/>
                    </a:lnTo>
                    <a:lnTo>
                      <a:pt x="15986" y="13831"/>
                    </a:lnTo>
                    <a:lnTo>
                      <a:pt x="18372" y="14380"/>
                    </a:lnTo>
                    <a:lnTo>
                      <a:pt x="18632" y="17071"/>
                    </a:lnTo>
                    <a:cubicBezTo>
                      <a:pt x="19138" y="17458"/>
                      <a:pt x="19818" y="17494"/>
                      <a:pt x="20359" y="17163"/>
                    </a:cubicBezTo>
                    <a:cubicBezTo>
                      <a:pt x="21600" y="16403"/>
                      <a:pt x="21524" y="14520"/>
                      <a:pt x="20226" y="13871"/>
                    </a:cubicBezTo>
                    <a:cubicBezTo>
                      <a:pt x="19707" y="12622"/>
                      <a:pt x="19161" y="11385"/>
                      <a:pt x="18588" y="10161"/>
                    </a:cubicBezTo>
                    <a:cubicBezTo>
                      <a:pt x="18105" y="9128"/>
                      <a:pt x="17603" y="8105"/>
                      <a:pt x="17082" y="7092"/>
                    </a:cubicBezTo>
                    <a:lnTo>
                      <a:pt x="16551" y="3382"/>
                    </a:lnTo>
                    <a:lnTo>
                      <a:pt x="1561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íS1íḑè">
                <a:extLst>
                  <a:ext uri="{FF2B5EF4-FFF2-40B4-BE49-F238E27FC236}">
                    <a16:creationId xmlns:a16="http://schemas.microsoft.com/office/drawing/2014/main" id="{DCF5E96F-6DCA-438F-B969-36D2DFC9D521}"/>
                  </a:ext>
                </a:extLst>
              </p:cNvPr>
              <p:cNvSpPr/>
              <p:nvPr/>
            </p:nvSpPr>
            <p:spPr>
              <a:xfrm>
                <a:off x="8371999" y="4003531"/>
                <a:ext cx="289125" cy="334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693" y="182"/>
                    </a:moveTo>
                    <a:lnTo>
                      <a:pt x="19070" y="0"/>
                    </a:lnTo>
                    <a:lnTo>
                      <a:pt x="20340" y="1335"/>
                    </a:lnTo>
                    <a:lnTo>
                      <a:pt x="21003" y="2362"/>
                    </a:lnTo>
                    <a:lnTo>
                      <a:pt x="21600" y="2990"/>
                    </a:lnTo>
                    <a:lnTo>
                      <a:pt x="21001" y="3848"/>
                    </a:lnTo>
                    <a:lnTo>
                      <a:pt x="20512" y="4459"/>
                    </a:lnTo>
                    <a:lnTo>
                      <a:pt x="19915" y="5222"/>
                    </a:lnTo>
                    <a:lnTo>
                      <a:pt x="19382" y="6290"/>
                    </a:lnTo>
                    <a:lnTo>
                      <a:pt x="19382" y="7432"/>
                    </a:lnTo>
                    <a:lnTo>
                      <a:pt x="19626" y="8233"/>
                    </a:lnTo>
                    <a:lnTo>
                      <a:pt x="20490" y="9318"/>
                    </a:lnTo>
                    <a:lnTo>
                      <a:pt x="21464" y="10423"/>
                    </a:lnTo>
                    <a:lnTo>
                      <a:pt x="21531" y="12044"/>
                    </a:lnTo>
                    <a:lnTo>
                      <a:pt x="19671" y="12598"/>
                    </a:lnTo>
                    <a:lnTo>
                      <a:pt x="19271" y="13509"/>
                    </a:lnTo>
                    <a:lnTo>
                      <a:pt x="19427" y="14768"/>
                    </a:lnTo>
                    <a:lnTo>
                      <a:pt x="18783" y="15910"/>
                    </a:lnTo>
                    <a:lnTo>
                      <a:pt x="18030" y="16900"/>
                    </a:lnTo>
                    <a:lnTo>
                      <a:pt x="16831" y="17925"/>
                    </a:lnTo>
                    <a:lnTo>
                      <a:pt x="16378" y="19125"/>
                    </a:lnTo>
                    <a:lnTo>
                      <a:pt x="15584" y="20935"/>
                    </a:lnTo>
                    <a:lnTo>
                      <a:pt x="14482" y="21600"/>
                    </a:lnTo>
                    <a:lnTo>
                      <a:pt x="13585" y="21028"/>
                    </a:lnTo>
                    <a:lnTo>
                      <a:pt x="12212" y="20589"/>
                    </a:lnTo>
                    <a:lnTo>
                      <a:pt x="11498" y="20436"/>
                    </a:lnTo>
                    <a:lnTo>
                      <a:pt x="10252" y="20665"/>
                    </a:lnTo>
                    <a:lnTo>
                      <a:pt x="9540" y="20665"/>
                    </a:lnTo>
                    <a:lnTo>
                      <a:pt x="7603" y="20436"/>
                    </a:lnTo>
                    <a:lnTo>
                      <a:pt x="6274" y="20172"/>
                    </a:lnTo>
                    <a:lnTo>
                      <a:pt x="4280" y="19885"/>
                    </a:lnTo>
                    <a:lnTo>
                      <a:pt x="3374" y="19375"/>
                    </a:lnTo>
                    <a:lnTo>
                      <a:pt x="2783" y="17734"/>
                    </a:lnTo>
                    <a:lnTo>
                      <a:pt x="1530" y="16227"/>
                    </a:lnTo>
                    <a:cubicBezTo>
                      <a:pt x="1300" y="15735"/>
                      <a:pt x="1078" y="15241"/>
                      <a:pt x="863" y="14744"/>
                    </a:cubicBezTo>
                    <a:cubicBezTo>
                      <a:pt x="560" y="14044"/>
                      <a:pt x="273" y="13340"/>
                      <a:pt x="0" y="12631"/>
                    </a:cubicBezTo>
                    <a:lnTo>
                      <a:pt x="197" y="11603"/>
                    </a:lnTo>
                    <a:lnTo>
                      <a:pt x="1259" y="10406"/>
                    </a:lnTo>
                    <a:lnTo>
                      <a:pt x="2436" y="9948"/>
                    </a:lnTo>
                    <a:lnTo>
                      <a:pt x="2902" y="10864"/>
                    </a:lnTo>
                    <a:lnTo>
                      <a:pt x="3946" y="11529"/>
                    </a:lnTo>
                    <a:lnTo>
                      <a:pt x="4323" y="10976"/>
                    </a:lnTo>
                    <a:lnTo>
                      <a:pt x="4723" y="9946"/>
                    </a:lnTo>
                    <a:lnTo>
                      <a:pt x="5431" y="9223"/>
                    </a:lnTo>
                    <a:lnTo>
                      <a:pt x="6230" y="8765"/>
                    </a:lnTo>
                    <a:lnTo>
                      <a:pt x="7338" y="8307"/>
                    </a:lnTo>
                    <a:lnTo>
                      <a:pt x="8604" y="7735"/>
                    </a:lnTo>
                    <a:lnTo>
                      <a:pt x="9378" y="7184"/>
                    </a:lnTo>
                    <a:lnTo>
                      <a:pt x="10242" y="5586"/>
                    </a:lnTo>
                    <a:lnTo>
                      <a:pt x="10927" y="5033"/>
                    </a:lnTo>
                    <a:lnTo>
                      <a:pt x="11838" y="4480"/>
                    </a:lnTo>
                    <a:lnTo>
                      <a:pt x="12570" y="4251"/>
                    </a:lnTo>
                    <a:lnTo>
                      <a:pt x="13392" y="4041"/>
                    </a:lnTo>
                    <a:lnTo>
                      <a:pt x="14386" y="3302"/>
                    </a:lnTo>
                    <a:lnTo>
                      <a:pt x="15319" y="2405"/>
                    </a:lnTo>
                    <a:lnTo>
                      <a:pt x="16229" y="1451"/>
                    </a:lnTo>
                    <a:lnTo>
                      <a:pt x="17693" y="182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íŝ1iḓê">
                <a:extLst>
                  <a:ext uri="{FF2B5EF4-FFF2-40B4-BE49-F238E27FC236}">
                    <a16:creationId xmlns:a16="http://schemas.microsoft.com/office/drawing/2014/main" id="{FA956813-2E16-4704-AAC1-BE39648F0450}"/>
                  </a:ext>
                </a:extLst>
              </p:cNvPr>
              <p:cNvSpPr/>
              <p:nvPr/>
            </p:nvSpPr>
            <p:spPr>
              <a:xfrm>
                <a:off x="8662384" y="4164529"/>
                <a:ext cx="193837" cy="231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"/>
                    </a:moveTo>
                    <a:lnTo>
                      <a:pt x="19302" y="0"/>
                    </a:lnTo>
                    <a:lnTo>
                      <a:pt x="18507" y="1508"/>
                    </a:lnTo>
                    <a:lnTo>
                      <a:pt x="16888" y="2495"/>
                    </a:lnTo>
                    <a:lnTo>
                      <a:pt x="15588" y="2660"/>
                    </a:lnTo>
                    <a:lnTo>
                      <a:pt x="14223" y="1866"/>
                    </a:lnTo>
                    <a:lnTo>
                      <a:pt x="11000" y="1783"/>
                    </a:lnTo>
                    <a:lnTo>
                      <a:pt x="9523" y="1673"/>
                    </a:lnTo>
                    <a:lnTo>
                      <a:pt x="7078" y="1838"/>
                    </a:lnTo>
                    <a:lnTo>
                      <a:pt x="3910" y="2828"/>
                    </a:lnTo>
                    <a:lnTo>
                      <a:pt x="3328" y="4063"/>
                    </a:lnTo>
                    <a:lnTo>
                      <a:pt x="3249" y="6070"/>
                    </a:lnTo>
                    <a:lnTo>
                      <a:pt x="3252" y="8298"/>
                    </a:lnTo>
                    <a:lnTo>
                      <a:pt x="3450" y="9618"/>
                    </a:lnTo>
                    <a:lnTo>
                      <a:pt x="3152" y="10719"/>
                    </a:lnTo>
                    <a:lnTo>
                      <a:pt x="1267" y="12420"/>
                    </a:lnTo>
                    <a:lnTo>
                      <a:pt x="0" y="14236"/>
                    </a:lnTo>
                    <a:lnTo>
                      <a:pt x="998" y="16436"/>
                    </a:lnTo>
                    <a:lnTo>
                      <a:pt x="1891" y="17340"/>
                    </a:lnTo>
                    <a:lnTo>
                      <a:pt x="2289" y="18739"/>
                    </a:lnTo>
                    <a:lnTo>
                      <a:pt x="1593" y="20390"/>
                    </a:lnTo>
                    <a:lnTo>
                      <a:pt x="2388" y="21600"/>
                    </a:lnTo>
                    <a:lnTo>
                      <a:pt x="4442" y="21352"/>
                    </a:lnTo>
                    <a:lnTo>
                      <a:pt x="5237" y="19733"/>
                    </a:lnTo>
                    <a:lnTo>
                      <a:pt x="4342" y="17643"/>
                    </a:lnTo>
                    <a:lnTo>
                      <a:pt x="3945" y="16161"/>
                    </a:lnTo>
                    <a:cubicBezTo>
                      <a:pt x="4074" y="15650"/>
                      <a:pt x="4347" y="15172"/>
                      <a:pt x="4740" y="14765"/>
                    </a:cubicBezTo>
                    <a:cubicBezTo>
                      <a:pt x="5266" y="14220"/>
                      <a:pt x="5984" y="13826"/>
                      <a:pt x="6793" y="13637"/>
                    </a:cubicBezTo>
                    <a:lnTo>
                      <a:pt x="8040" y="13310"/>
                    </a:lnTo>
                    <a:lnTo>
                      <a:pt x="8802" y="14576"/>
                    </a:lnTo>
                    <a:lnTo>
                      <a:pt x="8802" y="16635"/>
                    </a:lnTo>
                    <a:cubicBezTo>
                      <a:pt x="9210" y="17046"/>
                      <a:pt x="9677" y="17415"/>
                      <a:pt x="10193" y="17732"/>
                    </a:cubicBezTo>
                    <a:cubicBezTo>
                      <a:pt x="10742" y="18070"/>
                      <a:pt x="11342" y="18347"/>
                      <a:pt x="11978" y="18557"/>
                    </a:cubicBezTo>
                    <a:cubicBezTo>
                      <a:pt x="12325" y="18437"/>
                      <a:pt x="12624" y="18237"/>
                      <a:pt x="12839" y="17979"/>
                    </a:cubicBezTo>
                    <a:cubicBezTo>
                      <a:pt x="13328" y="17393"/>
                      <a:pt x="13328" y="16616"/>
                      <a:pt x="12839" y="16030"/>
                    </a:cubicBezTo>
                    <a:lnTo>
                      <a:pt x="12209" y="14548"/>
                    </a:lnTo>
                    <a:cubicBezTo>
                      <a:pt x="11711" y="14198"/>
                      <a:pt x="11335" y="13743"/>
                      <a:pt x="11120" y="13231"/>
                    </a:cubicBezTo>
                    <a:cubicBezTo>
                      <a:pt x="10817" y="12506"/>
                      <a:pt x="10852" y="11712"/>
                      <a:pt x="11220" y="11007"/>
                    </a:cubicBezTo>
                    <a:lnTo>
                      <a:pt x="12512" y="9934"/>
                    </a:lnTo>
                    <a:lnTo>
                      <a:pt x="14201" y="9109"/>
                    </a:lnTo>
                    <a:lnTo>
                      <a:pt x="15352" y="8700"/>
                    </a:lnTo>
                    <a:lnTo>
                      <a:pt x="14756" y="7572"/>
                    </a:lnTo>
                    <a:lnTo>
                      <a:pt x="12081" y="7903"/>
                    </a:lnTo>
                    <a:lnTo>
                      <a:pt x="8450" y="9109"/>
                    </a:lnTo>
                    <a:cubicBezTo>
                      <a:pt x="7962" y="9001"/>
                      <a:pt x="7496" y="8834"/>
                      <a:pt x="7067" y="8614"/>
                    </a:cubicBezTo>
                    <a:cubicBezTo>
                      <a:pt x="6290" y="8217"/>
                      <a:pt x="5653" y="7659"/>
                      <a:pt x="5216" y="6995"/>
                    </a:cubicBezTo>
                    <a:cubicBezTo>
                      <a:pt x="5085" y="6422"/>
                      <a:pt x="5085" y="5835"/>
                      <a:pt x="5216" y="5262"/>
                    </a:cubicBezTo>
                    <a:cubicBezTo>
                      <a:pt x="5343" y="4707"/>
                      <a:pt x="5600" y="4165"/>
                      <a:pt x="6106" y="3787"/>
                    </a:cubicBezTo>
                    <a:cubicBezTo>
                      <a:pt x="6720" y="3329"/>
                      <a:pt x="7565" y="3206"/>
                      <a:pt x="8388" y="3154"/>
                    </a:cubicBezTo>
                    <a:cubicBezTo>
                      <a:pt x="9337" y="3095"/>
                      <a:pt x="10291" y="3113"/>
                      <a:pt x="11236" y="3209"/>
                    </a:cubicBezTo>
                    <a:lnTo>
                      <a:pt x="12594" y="3347"/>
                    </a:lnTo>
                    <a:lnTo>
                      <a:pt x="13886" y="3787"/>
                    </a:lnTo>
                    <a:lnTo>
                      <a:pt x="15045" y="4475"/>
                    </a:lnTo>
                    <a:lnTo>
                      <a:pt x="16900" y="4695"/>
                    </a:lnTo>
                    <a:cubicBezTo>
                      <a:pt x="17689" y="4733"/>
                      <a:pt x="18466" y="4527"/>
                      <a:pt x="19083" y="4117"/>
                    </a:cubicBezTo>
                    <a:cubicBezTo>
                      <a:pt x="19535" y="3816"/>
                      <a:pt x="19878" y="3418"/>
                      <a:pt x="20076" y="2965"/>
                    </a:cubicBezTo>
                    <a:lnTo>
                      <a:pt x="21434" y="1511"/>
                    </a:lnTo>
                    <a:lnTo>
                      <a:pt x="21600" y="1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2" name="íSlîḓe">
                <a:extLst>
                  <a:ext uri="{FF2B5EF4-FFF2-40B4-BE49-F238E27FC236}">
                    <a16:creationId xmlns:a16="http://schemas.microsoft.com/office/drawing/2014/main" id="{39C44169-AEE9-4EAB-BBC5-3E72355351B7}"/>
                  </a:ext>
                </a:extLst>
              </p:cNvPr>
              <p:cNvSpPr/>
              <p:nvPr/>
            </p:nvSpPr>
            <p:spPr>
              <a:xfrm>
                <a:off x="8923136" y="4135596"/>
                <a:ext cx="35948" cy="91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55" y="0"/>
                    </a:moveTo>
                    <a:lnTo>
                      <a:pt x="9754" y="981"/>
                    </a:lnTo>
                    <a:lnTo>
                      <a:pt x="6086" y="3566"/>
                    </a:lnTo>
                    <a:lnTo>
                      <a:pt x="1417" y="5861"/>
                    </a:lnTo>
                    <a:lnTo>
                      <a:pt x="4076" y="9434"/>
                    </a:lnTo>
                    <a:lnTo>
                      <a:pt x="6254" y="12097"/>
                    </a:lnTo>
                    <a:lnTo>
                      <a:pt x="3575" y="14050"/>
                    </a:lnTo>
                    <a:lnTo>
                      <a:pt x="383" y="15872"/>
                    </a:lnTo>
                    <a:lnTo>
                      <a:pt x="0" y="19016"/>
                    </a:lnTo>
                    <a:lnTo>
                      <a:pt x="9298" y="21600"/>
                    </a:lnTo>
                    <a:lnTo>
                      <a:pt x="16777" y="20549"/>
                    </a:lnTo>
                    <a:lnTo>
                      <a:pt x="17849" y="16774"/>
                    </a:lnTo>
                    <a:lnTo>
                      <a:pt x="17849" y="12999"/>
                    </a:lnTo>
                    <a:lnTo>
                      <a:pt x="14300" y="9426"/>
                    </a:lnTo>
                    <a:lnTo>
                      <a:pt x="11643" y="6290"/>
                    </a:lnTo>
                    <a:lnTo>
                      <a:pt x="13250" y="4118"/>
                    </a:lnTo>
                    <a:lnTo>
                      <a:pt x="21600" y="2454"/>
                    </a:lnTo>
                    <a:lnTo>
                      <a:pt x="17255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ís1iďé">
                <a:extLst>
                  <a:ext uri="{FF2B5EF4-FFF2-40B4-BE49-F238E27FC236}">
                    <a16:creationId xmlns:a16="http://schemas.microsoft.com/office/drawing/2014/main" id="{5271C766-EEF0-4827-A4FD-E667487C38DA}"/>
                  </a:ext>
                </a:extLst>
              </p:cNvPr>
              <p:cNvSpPr/>
              <p:nvPr/>
            </p:nvSpPr>
            <p:spPr>
              <a:xfrm>
                <a:off x="8938994" y="4302549"/>
                <a:ext cx="72404" cy="32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0" h="19363" extrusionOk="0">
                    <a:moveTo>
                      <a:pt x="5683" y="318"/>
                    </a:moveTo>
                    <a:lnTo>
                      <a:pt x="1027" y="1360"/>
                    </a:lnTo>
                    <a:lnTo>
                      <a:pt x="0" y="7059"/>
                    </a:lnTo>
                    <a:lnTo>
                      <a:pt x="2914" y="13850"/>
                    </a:lnTo>
                    <a:lnTo>
                      <a:pt x="8729" y="12808"/>
                    </a:lnTo>
                    <a:lnTo>
                      <a:pt x="9876" y="18864"/>
                    </a:lnTo>
                    <a:lnTo>
                      <a:pt x="14356" y="19363"/>
                    </a:lnTo>
                    <a:cubicBezTo>
                      <a:pt x="15680" y="17818"/>
                      <a:pt x="17000" y="16262"/>
                      <a:pt x="18317" y="14697"/>
                    </a:cubicBezTo>
                    <a:cubicBezTo>
                      <a:pt x="19936" y="12772"/>
                      <a:pt x="21600" y="10321"/>
                      <a:pt x="21495" y="6712"/>
                    </a:cubicBezTo>
                    <a:cubicBezTo>
                      <a:pt x="21234" y="-2237"/>
                      <a:pt x="14529" y="-2237"/>
                      <a:pt x="14268" y="6712"/>
                    </a:cubicBezTo>
                    <a:lnTo>
                      <a:pt x="10052" y="5498"/>
                    </a:lnTo>
                    <a:lnTo>
                      <a:pt x="5683" y="31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4" name="íṣlïḓè">
                <a:extLst>
                  <a:ext uri="{FF2B5EF4-FFF2-40B4-BE49-F238E27FC236}">
                    <a16:creationId xmlns:a16="http://schemas.microsoft.com/office/drawing/2014/main" id="{94C3D8E4-AB1E-4B75-B188-FB8777965394}"/>
                  </a:ext>
                </a:extLst>
              </p:cNvPr>
              <p:cNvSpPr/>
              <p:nvPr/>
            </p:nvSpPr>
            <p:spPr>
              <a:xfrm>
                <a:off x="8789804" y="4480759"/>
                <a:ext cx="117071" cy="709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152" y="0"/>
                    </a:moveTo>
                    <a:lnTo>
                      <a:pt x="10628" y="460"/>
                    </a:lnTo>
                    <a:lnTo>
                      <a:pt x="7726" y="4319"/>
                    </a:lnTo>
                    <a:lnTo>
                      <a:pt x="5627" y="8451"/>
                    </a:lnTo>
                    <a:lnTo>
                      <a:pt x="4174" y="14357"/>
                    </a:lnTo>
                    <a:lnTo>
                      <a:pt x="1935" y="16154"/>
                    </a:lnTo>
                    <a:lnTo>
                      <a:pt x="0" y="18468"/>
                    </a:lnTo>
                    <a:lnTo>
                      <a:pt x="1106" y="21600"/>
                    </a:lnTo>
                    <a:lnTo>
                      <a:pt x="6381" y="17839"/>
                    </a:lnTo>
                    <a:lnTo>
                      <a:pt x="8410" y="9597"/>
                    </a:lnTo>
                    <a:lnTo>
                      <a:pt x="11042" y="7530"/>
                    </a:lnTo>
                    <a:lnTo>
                      <a:pt x="13668" y="8597"/>
                    </a:lnTo>
                    <a:lnTo>
                      <a:pt x="17384" y="8597"/>
                    </a:lnTo>
                    <a:lnTo>
                      <a:pt x="21600" y="6531"/>
                    </a:lnTo>
                    <a:lnTo>
                      <a:pt x="19790" y="883"/>
                    </a:lnTo>
                    <a:lnTo>
                      <a:pt x="16677" y="3399"/>
                    </a:lnTo>
                    <a:lnTo>
                      <a:pt x="1415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5" name="îśľíḓè">
                <a:extLst>
                  <a:ext uri="{FF2B5EF4-FFF2-40B4-BE49-F238E27FC236}">
                    <a16:creationId xmlns:a16="http://schemas.microsoft.com/office/drawing/2014/main" id="{38D61124-3846-4BC9-8C17-3CB2DDF76647}"/>
                  </a:ext>
                </a:extLst>
              </p:cNvPr>
              <p:cNvSpPr/>
              <p:nvPr/>
            </p:nvSpPr>
            <p:spPr>
              <a:xfrm>
                <a:off x="8695994" y="4473420"/>
                <a:ext cx="79293" cy="37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7" h="20202" extrusionOk="0">
                    <a:moveTo>
                      <a:pt x="8120" y="1413"/>
                    </a:moveTo>
                    <a:lnTo>
                      <a:pt x="2989" y="0"/>
                    </a:lnTo>
                    <a:lnTo>
                      <a:pt x="0" y="4386"/>
                    </a:lnTo>
                    <a:lnTo>
                      <a:pt x="2074" y="13178"/>
                    </a:lnTo>
                    <a:lnTo>
                      <a:pt x="6156" y="20202"/>
                    </a:lnTo>
                    <a:lnTo>
                      <a:pt x="9392" y="20202"/>
                    </a:lnTo>
                    <a:cubicBezTo>
                      <a:pt x="9507" y="17730"/>
                      <a:pt x="10179" y="15518"/>
                      <a:pt x="11202" y="14238"/>
                    </a:cubicBezTo>
                    <a:cubicBezTo>
                      <a:pt x="12897" y="12117"/>
                      <a:pt x="14975" y="13081"/>
                      <a:pt x="16937" y="12982"/>
                    </a:cubicBezTo>
                    <a:cubicBezTo>
                      <a:pt x="17858" y="12935"/>
                      <a:pt x="18816" y="12577"/>
                      <a:pt x="19418" y="11137"/>
                    </a:cubicBezTo>
                    <a:cubicBezTo>
                      <a:pt x="21600" y="5910"/>
                      <a:pt x="18293" y="-1398"/>
                      <a:pt x="15654" y="2817"/>
                    </a:cubicBezTo>
                    <a:lnTo>
                      <a:pt x="11513" y="7369"/>
                    </a:lnTo>
                    <a:lnTo>
                      <a:pt x="8120" y="141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6" name="íśľîḍê">
                <a:extLst>
                  <a:ext uri="{FF2B5EF4-FFF2-40B4-BE49-F238E27FC236}">
                    <a16:creationId xmlns:a16="http://schemas.microsoft.com/office/drawing/2014/main" id="{0ED07FC5-8091-4AC7-8783-4364A2C80920}"/>
                  </a:ext>
                </a:extLst>
              </p:cNvPr>
              <p:cNvSpPr/>
              <p:nvPr/>
            </p:nvSpPr>
            <p:spPr>
              <a:xfrm>
                <a:off x="8583944" y="4481195"/>
                <a:ext cx="65071" cy="30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59" y="1149"/>
                    </a:moveTo>
                    <a:lnTo>
                      <a:pt x="16794" y="1980"/>
                    </a:lnTo>
                    <a:lnTo>
                      <a:pt x="20811" y="5943"/>
                    </a:lnTo>
                    <a:lnTo>
                      <a:pt x="21600" y="15447"/>
                    </a:lnTo>
                    <a:lnTo>
                      <a:pt x="15100" y="14824"/>
                    </a:lnTo>
                    <a:lnTo>
                      <a:pt x="10412" y="21600"/>
                    </a:lnTo>
                    <a:lnTo>
                      <a:pt x="4161" y="15786"/>
                    </a:lnTo>
                    <a:lnTo>
                      <a:pt x="0" y="8515"/>
                    </a:lnTo>
                    <a:lnTo>
                      <a:pt x="3564" y="3114"/>
                    </a:lnTo>
                    <a:lnTo>
                      <a:pt x="8770" y="0"/>
                    </a:lnTo>
                    <a:lnTo>
                      <a:pt x="11859" y="1149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7" name="ïşļîḓè">
                <a:extLst>
                  <a:ext uri="{FF2B5EF4-FFF2-40B4-BE49-F238E27FC236}">
                    <a16:creationId xmlns:a16="http://schemas.microsoft.com/office/drawing/2014/main" id="{20FC1C15-9BDC-4FD6-9D73-0EC5BE61FE4B}"/>
                  </a:ext>
                </a:extLst>
              </p:cNvPr>
              <p:cNvSpPr/>
              <p:nvPr/>
            </p:nvSpPr>
            <p:spPr>
              <a:xfrm>
                <a:off x="8663365" y="4516286"/>
                <a:ext cx="48306" cy="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93" y="1028"/>
                    </a:moveTo>
                    <a:lnTo>
                      <a:pt x="16832" y="971"/>
                    </a:lnTo>
                    <a:lnTo>
                      <a:pt x="20420" y="11208"/>
                    </a:lnTo>
                    <a:lnTo>
                      <a:pt x="21600" y="21600"/>
                    </a:lnTo>
                    <a:lnTo>
                      <a:pt x="16982" y="18870"/>
                    </a:lnTo>
                    <a:lnTo>
                      <a:pt x="11664" y="14489"/>
                    </a:lnTo>
                    <a:lnTo>
                      <a:pt x="5019" y="13095"/>
                    </a:lnTo>
                    <a:lnTo>
                      <a:pt x="0" y="8275"/>
                    </a:lnTo>
                    <a:lnTo>
                      <a:pt x="451" y="0"/>
                    </a:lnTo>
                    <a:lnTo>
                      <a:pt x="7893" y="102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8" name="îŝḻiďé">
                <a:extLst>
                  <a:ext uri="{FF2B5EF4-FFF2-40B4-BE49-F238E27FC236}">
                    <a16:creationId xmlns:a16="http://schemas.microsoft.com/office/drawing/2014/main" id="{8C2FC929-072A-4359-B14D-35E1CC882D51}"/>
                  </a:ext>
                </a:extLst>
              </p:cNvPr>
              <p:cNvSpPr/>
              <p:nvPr/>
            </p:nvSpPr>
            <p:spPr>
              <a:xfrm>
                <a:off x="8266770" y="4408332"/>
                <a:ext cx="290505" cy="82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62" y="0"/>
                    </a:moveTo>
                    <a:lnTo>
                      <a:pt x="5763" y="1193"/>
                    </a:lnTo>
                    <a:lnTo>
                      <a:pt x="7140" y="6505"/>
                    </a:lnTo>
                    <a:lnTo>
                      <a:pt x="8532" y="9504"/>
                    </a:lnTo>
                    <a:lnTo>
                      <a:pt x="10248" y="8812"/>
                    </a:lnTo>
                    <a:lnTo>
                      <a:pt x="11883" y="6582"/>
                    </a:lnTo>
                    <a:lnTo>
                      <a:pt x="13403" y="5274"/>
                    </a:lnTo>
                    <a:lnTo>
                      <a:pt x="14790" y="7803"/>
                    </a:lnTo>
                    <a:lnTo>
                      <a:pt x="15917" y="11562"/>
                    </a:lnTo>
                    <a:lnTo>
                      <a:pt x="17221" y="12706"/>
                    </a:lnTo>
                    <a:lnTo>
                      <a:pt x="18945" y="12706"/>
                    </a:lnTo>
                    <a:lnTo>
                      <a:pt x="21465" y="16859"/>
                    </a:lnTo>
                    <a:lnTo>
                      <a:pt x="21600" y="19533"/>
                    </a:lnTo>
                    <a:lnTo>
                      <a:pt x="21006" y="21369"/>
                    </a:lnTo>
                    <a:lnTo>
                      <a:pt x="19970" y="21600"/>
                    </a:lnTo>
                    <a:lnTo>
                      <a:pt x="18003" y="19138"/>
                    </a:lnTo>
                    <a:lnTo>
                      <a:pt x="15022" y="18215"/>
                    </a:lnTo>
                    <a:lnTo>
                      <a:pt x="11204" y="18215"/>
                    </a:lnTo>
                    <a:lnTo>
                      <a:pt x="9900" y="15985"/>
                    </a:lnTo>
                    <a:lnTo>
                      <a:pt x="8817" y="13601"/>
                    </a:lnTo>
                    <a:lnTo>
                      <a:pt x="7759" y="13380"/>
                    </a:lnTo>
                    <a:lnTo>
                      <a:pt x="6457" y="15686"/>
                    </a:lnTo>
                    <a:cubicBezTo>
                      <a:pt x="6016" y="15792"/>
                      <a:pt x="5574" y="15767"/>
                      <a:pt x="5134" y="15610"/>
                    </a:cubicBezTo>
                    <a:cubicBezTo>
                      <a:pt x="4240" y="15293"/>
                      <a:pt x="3369" y="14440"/>
                      <a:pt x="2559" y="13091"/>
                    </a:cubicBezTo>
                    <a:cubicBezTo>
                      <a:pt x="2427" y="12283"/>
                      <a:pt x="2248" y="11576"/>
                      <a:pt x="2036" y="11014"/>
                    </a:cubicBezTo>
                    <a:cubicBezTo>
                      <a:pt x="1623" y="9923"/>
                      <a:pt x="1105" y="9427"/>
                      <a:pt x="590" y="9629"/>
                    </a:cubicBezTo>
                    <a:lnTo>
                      <a:pt x="0" y="6938"/>
                    </a:lnTo>
                    <a:lnTo>
                      <a:pt x="743" y="3332"/>
                    </a:lnTo>
                    <a:lnTo>
                      <a:pt x="1495" y="2410"/>
                    </a:lnTo>
                    <a:lnTo>
                      <a:pt x="346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9" name="î$lîďe">
                <a:extLst>
                  <a:ext uri="{FF2B5EF4-FFF2-40B4-BE49-F238E27FC236}">
                    <a16:creationId xmlns:a16="http://schemas.microsoft.com/office/drawing/2014/main" id="{47FFFE17-1317-4888-830B-11AD39897BF6}"/>
                  </a:ext>
                </a:extLst>
              </p:cNvPr>
              <p:cNvSpPr/>
              <p:nvPr/>
            </p:nvSpPr>
            <p:spPr>
              <a:xfrm>
                <a:off x="7979259" y="4037225"/>
                <a:ext cx="309473" cy="363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4"/>
                    </a:moveTo>
                    <a:lnTo>
                      <a:pt x="993" y="0"/>
                    </a:lnTo>
                    <a:lnTo>
                      <a:pt x="1986" y="598"/>
                    </a:lnTo>
                    <a:lnTo>
                      <a:pt x="2816" y="1157"/>
                    </a:lnTo>
                    <a:lnTo>
                      <a:pt x="4289" y="1420"/>
                    </a:lnTo>
                    <a:lnTo>
                      <a:pt x="5451" y="2210"/>
                    </a:lnTo>
                    <a:lnTo>
                      <a:pt x="5555" y="3015"/>
                    </a:lnTo>
                    <a:lnTo>
                      <a:pt x="6776" y="3171"/>
                    </a:lnTo>
                    <a:lnTo>
                      <a:pt x="7274" y="4172"/>
                    </a:lnTo>
                    <a:lnTo>
                      <a:pt x="7521" y="5067"/>
                    </a:lnTo>
                    <a:lnTo>
                      <a:pt x="8703" y="5646"/>
                    </a:lnTo>
                    <a:lnTo>
                      <a:pt x="10010" y="6313"/>
                    </a:lnTo>
                    <a:lnTo>
                      <a:pt x="11379" y="7204"/>
                    </a:lnTo>
                    <a:lnTo>
                      <a:pt x="13037" y="8026"/>
                    </a:lnTo>
                    <a:lnTo>
                      <a:pt x="14033" y="8799"/>
                    </a:lnTo>
                    <a:lnTo>
                      <a:pt x="14551" y="9185"/>
                    </a:lnTo>
                    <a:lnTo>
                      <a:pt x="15132" y="9746"/>
                    </a:lnTo>
                    <a:lnTo>
                      <a:pt x="15630" y="10424"/>
                    </a:lnTo>
                    <a:lnTo>
                      <a:pt x="15570" y="11405"/>
                    </a:lnTo>
                    <a:lnTo>
                      <a:pt x="15570" y="12087"/>
                    </a:lnTo>
                    <a:lnTo>
                      <a:pt x="16649" y="12471"/>
                    </a:lnTo>
                    <a:lnTo>
                      <a:pt x="17617" y="13079"/>
                    </a:lnTo>
                    <a:lnTo>
                      <a:pt x="17866" y="14746"/>
                    </a:lnTo>
                    <a:lnTo>
                      <a:pt x="19276" y="15306"/>
                    </a:lnTo>
                    <a:lnTo>
                      <a:pt x="20065" y="16197"/>
                    </a:lnTo>
                    <a:lnTo>
                      <a:pt x="20874" y="16512"/>
                    </a:lnTo>
                    <a:lnTo>
                      <a:pt x="21247" y="17881"/>
                    </a:lnTo>
                    <a:lnTo>
                      <a:pt x="21600" y="18880"/>
                    </a:lnTo>
                    <a:lnTo>
                      <a:pt x="20980" y="20073"/>
                    </a:lnTo>
                    <a:lnTo>
                      <a:pt x="19738" y="21284"/>
                    </a:lnTo>
                    <a:lnTo>
                      <a:pt x="18825" y="21600"/>
                    </a:lnTo>
                    <a:lnTo>
                      <a:pt x="17920" y="20918"/>
                    </a:lnTo>
                    <a:lnTo>
                      <a:pt x="16761" y="20657"/>
                    </a:lnTo>
                    <a:lnTo>
                      <a:pt x="16221" y="20130"/>
                    </a:lnTo>
                    <a:lnTo>
                      <a:pt x="15871" y="19375"/>
                    </a:lnTo>
                    <a:lnTo>
                      <a:pt x="14730" y="18518"/>
                    </a:lnTo>
                    <a:lnTo>
                      <a:pt x="12845" y="16958"/>
                    </a:lnTo>
                    <a:cubicBezTo>
                      <a:pt x="12017" y="16567"/>
                      <a:pt x="11468" y="15860"/>
                      <a:pt x="11372" y="15062"/>
                    </a:cubicBezTo>
                    <a:cubicBezTo>
                      <a:pt x="11299" y="14464"/>
                      <a:pt x="11495" y="13846"/>
                      <a:pt x="11270" y="13272"/>
                    </a:cubicBezTo>
                    <a:cubicBezTo>
                      <a:pt x="11040" y="12683"/>
                      <a:pt x="10437" y="12286"/>
                      <a:pt x="9880" y="11886"/>
                    </a:cubicBezTo>
                    <a:cubicBezTo>
                      <a:pt x="9302" y="11470"/>
                      <a:pt x="8755" y="11024"/>
                      <a:pt x="8241" y="10552"/>
                    </a:cubicBezTo>
                    <a:lnTo>
                      <a:pt x="7806" y="8674"/>
                    </a:lnTo>
                    <a:lnTo>
                      <a:pt x="6997" y="7096"/>
                    </a:lnTo>
                    <a:lnTo>
                      <a:pt x="5321" y="5752"/>
                    </a:lnTo>
                    <a:lnTo>
                      <a:pt x="3277" y="4023"/>
                    </a:lnTo>
                    <a:lnTo>
                      <a:pt x="2077" y="3410"/>
                    </a:lnTo>
                    <a:lnTo>
                      <a:pt x="505" y="1818"/>
                    </a:lnTo>
                    <a:lnTo>
                      <a:pt x="256" y="1168"/>
                    </a:lnTo>
                    <a:lnTo>
                      <a:pt x="0" y="184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0" name="iṥḻîḑé">
                <a:extLst>
                  <a:ext uri="{FF2B5EF4-FFF2-40B4-BE49-F238E27FC236}">
                    <a16:creationId xmlns:a16="http://schemas.microsoft.com/office/drawing/2014/main" id="{7785F076-15CA-4C80-A433-BF097995FE4A}"/>
                  </a:ext>
                </a:extLst>
              </p:cNvPr>
              <p:cNvSpPr/>
              <p:nvPr/>
            </p:nvSpPr>
            <p:spPr>
              <a:xfrm>
                <a:off x="7505291" y="3915419"/>
                <a:ext cx="66739" cy="100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00" y="0"/>
                    </a:moveTo>
                    <a:lnTo>
                      <a:pt x="8713" y="182"/>
                    </a:lnTo>
                    <a:lnTo>
                      <a:pt x="10921" y="4429"/>
                    </a:lnTo>
                    <a:lnTo>
                      <a:pt x="14685" y="8044"/>
                    </a:lnTo>
                    <a:lnTo>
                      <a:pt x="18425" y="9946"/>
                    </a:lnTo>
                    <a:lnTo>
                      <a:pt x="21600" y="14767"/>
                    </a:lnTo>
                    <a:lnTo>
                      <a:pt x="19964" y="17676"/>
                    </a:lnTo>
                    <a:lnTo>
                      <a:pt x="13230" y="21600"/>
                    </a:lnTo>
                    <a:lnTo>
                      <a:pt x="5665" y="20649"/>
                    </a:lnTo>
                    <a:lnTo>
                      <a:pt x="3657" y="18389"/>
                    </a:lnTo>
                    <a:lnTo>
                      <a:pt x="2585" y="13196"/>
                    </a:lnTo>
                    <a:lnTo>
                      <a:pt x="0" y="7869"/>
                    </a:lnTo>
                    <a:lnTo>
                      <a:pt x="285" y="4698"/>
                    </a:lnTo>
                    <a:lnTo>
                      <a:pt x="46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íşlïḋè">
                <a:extLst>
                  <a:ext uri="{FF2B5EF4-FFF2-40B4-BE49-F238E27FC236}">
                    <a16:creationId xmlns:a16="http://schemas.microsoft.com/office/drawing/2014/main" id="{BACD60A4-2F77-4200-AD04-FE19F4DC489E}"/>
                  </a:ext>
                </a:extLst>
              </p:cNvPr>
              <p:cNvSpPr/>
              <p:nvPr/>
            </p:nvSpPr>
            <p:spPr>
              <a:xfrm>
                <a:off x="7293108" y="4025230"/>
                <a:ext cx="17713" cy="217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06" y="3000"/>
                    </a:moveTo>
                    <a:lnTo>
                      <a:pt x="21600" y="0"/>
                    </a:lnTo>
                    <a:lnTo>
                      <a:pt x="18445" y="10511"/>
                    </a:lnTo>
                    <a:lnTo>
                      <a:pt x="15227" y="21600"/>
                    </a:lnTo>
                    <a:lnTo>
                      <a:pt x="0" y="20686"/>
                    </a:lnTo>
                    <a:lnTo>
                      <a:pt x="8606" y="300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2" name="ïŝḷíḍê">
                <a:extLst>
                  <a:ext uri="{FF2B5EF4-FFF2-40B4-BE49-F238E27FC236}">
                    <a16:creationId xmlns:a16="http://schemas.microsoft.com/office/drawing/2014/main" id="{F1FE1549-B940-492A-AC2D-024901577C4B}"/>
                  </a:ext>
                </a:extLst>
              </p:cNvPr>
              <p:cNvSpPr/>
              <p:nvPr/>
            </p:nvSpPr>
            <p:spPr>
              <a:xfrm>
                <a:off x="7290163" y="4068550"/>
                <a:ext cx="18888" cy="176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494" y="0"/>
                    </a:moveTo>
                    <a:lnTo>
                      <a:pt x="0" y="8708"/>
                    </a:lnTo>
                    <a:lnTo>
                      <a:pt x="11400" y="21600"/>
                    </a:lnTo>
                    <a:lnTo>
                      <a:pt x="21600" y="9737"/>
                    </a:lnTo>
                    <a:lnTo>
                      <a:pt x="1049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3" name="iṧḻïḍe">
                <a:extLst>
                  <a:ext uri="{FF2B5EF4-FFF2-40B4-BE49-F238E27FC236}">
                    <a16:creationId xmlns:a16="http://schemas.microsoft.com/office/drawing/2014/main" id="{D047A40E-BB61-49D4-9B93-931CF1602779}"/>
                  </a:ext>
                </a:extLst>
              </p:cNvPr>
              <p:cNvSpPr/>
              <p:nvPr/>
            </p:nvSpPr>
            <p:spPr>
              <a:xfrm>
                <a:off x="7270672" y="3998106"/>
                <a:ext cx="16513" cy="17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86" y="0"/>
                    </a:moveTo>
                    <a:lnTo>
                      <a:pt x="0" y="12052"/>
                    </a:lnTo>
                    <a:lnTo>
                      <a:pt x="10759" y="21600"/>
                    </a:lnTo>
                    <a:lnTo>
                      <a:pt x="21600" y="9540"/>
                    </a:lnTo>
                    <a:lnTo>
                      <a:pt x="1188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" name="íṥlïďé">
                <a:extLst>
                  <a:ext uri="{FF2B5EF4-FFF2-40B4-BE49-F238E27FC236}">
                    <a16:creationId xmlns:a16="http://schemas.microsoft.com/office/drawing/2014/main" id="{2A4ABAFB-C6DA-454E-A732-30948860D59F}"/>
                  </a:ext>
                </a:extLst>
              </p:cNvPr>
              <p:cNvSpPr/>
              <p:nvPr/>
            </p:nvSpPr>
            <p:spPr>
              <a:xfrm>
                <a:off x="6603957" y="3358132"/>
                <a:ext cx="19593" cy="27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26" y="0"/>
                    </a:moveTo>
                    <a:lnTo>
                      <a:pt x="0" y="6738"/>
                    </a:lnTo>
                    <a:lnTo>
                      <a:pt x="6059" y="21600"/>
                    </a:lnTo>
                    <a:lnTo>
                      <a:pt x="21600" y="18596"/>
                    </a:lnTo>
                    <a:lnTo>
                      <a:pt x="1822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íŝľíḑê">
                <a:extLst>
                  <a:ext uri="{FF2B5EF4-FFF2-40B4-BE49-F238E27FC236}">
                    <a16:creationId xmlns:a16="http://schemas.microsoft.com/office/drawing/2014/main" id="{6E326527-A91C-4E00-B9B2-E260D853CE84}"/>
                  </a:ext>
                </a:extLst>
              </p:cNvPr>
              <p:cNvSpPr/>
              <p:nvPr/>
            </p:nvSpPr>
            <p:spPr>
              <a:xfrm>
                <a:off x="6069188" y="3076287"/>
                <a:ext cx="58938" cy="38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119" y="0"/>
                    </a:moveTo>
                    <a:lnTo>
                      <a:pt x="12851" y="4376"/>
                    </a:lnTo>
                    <a:lnTo>
                      <a:pt x="8517" y="6430"/>
                    </a:lnTo>
                    <a:lnTo>
                      <a:pt x="671" y="5939"/>
                    </a:lnTo>
                    <a:lnTo>
                      <a:pt x="0" y="12809"/>
                    </a:lnTo>
                    <a:lnTo>
                      <a:pt x="3338" y="16202"/>
                    </a:lnTo>
                    <a:lnTo>
                      <a:pt x="10189" y="21600"/>
                    </a:lnTo>
                    <a:lnTo>
                      <a:pt x="13007" y="15425"/>
                    </a:lnTo>
                    <a:lnTo>
                      <a:pt x="16167" y="10356"/>
                    </a:lnTo>
                    <a:lnTo>
                      <a:pt x="19327" y="7105"/>
                    </a:lnTo>
                    <a:lnTo>
                      <a:pt x="21600" y="1381"/>
                    </a:lnTo>
                    <a:lnTo>
                      <a:pt x="1611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" name="ïsľiḍê">
                <a:extLst>
                  <a:ext uri="{FF2B5EF4-FFF2-40B4-BE49-F238E27FC236}">
                    <a16:creationId xmlns:a16="http://schemas.microsoft.com/office/drawing/2014/main" id="{20EE0A47-A497-40FE-B83F-B2FEA8917997}"/>
                  </a:ext>
                </a:extLst>
              </p:cNvPr>
              <p:cNvSpPr/>
              <p:nvPr/>
            </p:nvSpPr>
            <p:spPr>
              <a:xfrm>
                <a:off x="4923952" y="2024411"/>
                <a:ext cx="1790688" cy="1043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07" y="1150"/>
                    </a:moveTo>
                    <a:lnTo>
                      <a:pt x="20140" y="892"/>
                    </a:lnTo>
                    <a:lnTo>
                      <a:pt x="19827" y="747"/>
                    </a:lnTo>
                    <a:lnTo>
                      <a:pt x="19506" y="542"/>
                    </a:lnTo>
                    <a:lnTo>
                      <a:pt x="19194" y="459"/>
                    </a:lnTo>
                    <a:lnTo>
                      <a:pt x="18976" y="267"/>
                    </a:lnTo>
                    <a:lnTo>
                      <a:pt x="18803" y="212"/>
                    </a:lnTo>
                    <a:lnTo>
                      <a:pt x="18690" y="293"/>
                    </a:lnTo>
                    <a:lnTo>
                      <a:pt x="18482" y="457"/>
                    </a:lnTo>
                    <a:lnTo>
                      <a:pt x="18589" y="626"/>
                    </a:lnTo>
                    <a:lnTo>
                      <a:pt x="18799" y="626"/>
                    </a:lnTo>
                    <a:lnTo>
                      <a:pt x="18944" y="749"/>
                    </a:lnTo>
                    <a:lnTo>
                      <a:pt x="19057" y="799"/>
                    </a:lnTo>
                    <a:lnTo>
                      <a:pt x="19162" y="663"/>
                    </a:lnTo>
                    <a:lnTo>
                      <a:pt x="19282" y="649"/>
                    </a:lnTo>
                    <a:lnTo>
                      <a:pt x="19425" y="814"/>
                    </a:lnTo>
                    <a:lnTo>
                      <a:pt x="19336" y="1164"/>
                    </a:lnTo>
                    <a:lnTo>
                      <a:pt x="19232" y="1314"/>
                    </a:lnTo>
                    <a:lnTo>
                      <a:pt x="19042" y="1149"/>
                    </a:lnTo>
                    <a:lnTo>
                      <a:pt x="18875" y="1149"/>
                    </a:lnTo>
                    <a:lnTo>
                      <a:pt x="18733" y="1250"/>
                    </a:lnTo>
                    <a:lnTo>
                      <a:pt x="18426" y="1346"/>
                    </a:lnTo>
                    <a:lnTo>
                      <a:pt x="18234" y="1428"/>
                    </a:lnTo>
                    <a:lnTo>
                      <a:pt x="18001" y="1483"/>
                    </a:lnTo>
                    <a:lnTo>
                      <a:pt x="17885" y="1455"/>
                    </a:lnTo>
                    <a:lnTo>
                      <a:pt x="17764" y="1282"/>
                    </a:lnTo>
                    <a:lnTo>
                      <a:pt x="17591" y="1204"/>
                    </a:lnTo>
                    <a:lnTo>
                      <a:pt x="17472" y="1218"/>
                    </a:lnTo>
                    <a:lnTo>
                      <a:pt x="17205" y="1314"/>
                    </a:lnTo>
                    <a:lnTo>
                      <a:pt x="16942" y="1479"/>
                    </a:lnTo>
                    <a:lnTo>
                      <a:pt x="16671" y="1671"/>
                    </a:lnTo>
                    <a:lnTo>
                      <a:pt x="16451" y="1882"/>
                    </a:lnTo>
                    <a:lnTo>
                      <a:pt x="16191" y="2147"/>
                    </a:lnTo>
                    <a:lnTo>
                      <a:pt x="16038" y="2203"/>
                    </a:lnTo>
                    <a:lnTo>
                      <a:pt x="15932" y="2029"/>
                    </a:lnTo>
                    <a:lnTo>
                      <a:pt x="15829" y="1988"/>
                    </a:lnTo>
                    <a:lnTo>
                      <a:pt x="15732" y="1892"/>
                    </a:lnTo>
                    <a:lnTo>
                      <a:pt x="15762" y="1710"/>
                    </a:lnTo>
                    <a:lnTo>
                      <a:pt x="15657" y="1417"/>
                    </a:lnTo>
                    <a:lnTo>
                      <a:pt x="15517" y="1390"/>
                    </a:lnTo>
                    <a:lnTo>
                      <a:pt x="15378" y="1390"/>
                    </a:lnTo>
                    <a:lnTo>
                      <a:pt x="15253" y="1481"/>
                    </a:lnTo>
                    <a:lnTo>
                      <a:pt x="15278" y="1641"/>
                    </a:lnTo>
                    <a:lnTo>
                      <a:pt x="15392" y="1819"/>
                    </a:lnTo>
                    <a:lnTo>
                      <a:pt x="15384" y="1998"/>
                    </a:lnTo>
                    <a:lnTo>
                      <a:pt x="15457" y="2135"/>
                    </a:lnTo>
                    <a:lnTo>
                      <a:pt x="15449" y="2313"/>
                    </a:lnTo>
                    <a:lnTo>
                      <a:pt x="15372" y="2418"/>
                    </a:lnTo>
                    <a:lnTo>
                      <a:pt x="15165" y="2528"/>
                    </a:lnTo>
                    <a:lnTo>
                      <a:pt x="14864" y="2652"/>
                    </a:lnTo>
                    <a:lnTo>
                      <a:pt x="14558" y="2802"/>
                    </a:lnTo>
                    <a:lnTo>
                      <a:pt x="14501" y="2964"/>
                    </a:lnTo>
                    <a:lnTo>
                      <a:pt x="14580" y="3129"/>
                    </a:lnTo>
                    <a:lnTo>
                      <a:pt x="14535" y="3260"/>
                    </a:lnTo>
                    <a:lnTo>
                      <a:pt x="14301" y="3357"/>
                    </a:lnTo>
                    <a:lnTo>
                      <a:pt x="14167" y="3571"/>
                    </a:lnTo>
                    <a:lnTo>
                      <a:pt x="14002" y="3383"/>
                    </a:lnTo>
                    <a:lnTo>
                      <a:pt x="13882" y="3233"/>
                    </a:lnTo>
                    <a:lnTo>
                      <a:pt x="13736" y="3151"/>
                    </a:lnTo>
                    <a:lnTo>
                      <a:pt x="13601" y="3165"/>
                    </a:lnTo>
                    <a:lnTo>
                      <a:pt x="13544" y="3303"/>
                    </a:lnTo>
                    <a:lnTo>
                      <a:pt x="13684" y="3412"/>
                    </a:lnTo>
                    <a:lnTo>
                      <a:pt x="13810" y="3412"/>
                    </a:lnTo>
                    <a:lnTo>
                      <a:pt x="13898" y="3509"/>
                    </a:lnTo>
                    <a:lnTo>
                      <a:pt x="13968" y="3600"/>
                    </a:lnTo>
                    <a:lnTo>
                      <a:pt x="14044" y="3723"/>
                    </a:lnTo>
                    <a:lnTo>
                      <a:pt x="13921" y="3938"/>
                    </a:lnTo>
                    <a:lnTo>
                      <a:pt x="13743" y="3952"/>
                    </a:lnTo>
                    <a:lnTo>
                      <a:pt x="13682" y="4102"/>
                    </a:lnTo>
                    <a:lnTo>
                      <a:pt x="13545" y="4125"/>
                    </a:lnTo>
                    <a:lnTo>
                      <a:pt x="13425" y="3918"/>
                    </a:lnTo>
                    <a:lnTo>
                      <a:pt x="13296" y="3768"/>
                    </a:lnTo>
                    <a:lnTo>
                      <a:pt x="13175" y="3714"/>
                    </a:lnTo>
                    <a:lnTo>
                      <a:pt x="13055" y="3663"/>
                    </a:lnTo>
                    <a:lnTo>
                      <a:pt x="12975" y="3430"/>
                    </a:lnTo>
                    <a:lnTo>
                      <a:pt x="12892" y="3238"/>
                    </a:lnTo>
                    <a:lnTo>
                      <a:pt x="12851" y="3047"/>
                    </a:lnTo>
                    <a:lnTo>
                      <a:pt x="12766" y="2877"/>
                    </a:lnTo>
                    <a:lnTo>
                      <a:pt x="12599" y="2739"/>
                    </a:lnTo>
                    <a:lnTo>
                      <a:pt x="12494" y="2631"/>
                    </a:lnTo>
                    <a:lnTo>
                      <a:pt x="12368" y="2420"/>
                    </a:lnTo>
                    <a:lnTo>
                      <a:pt x="12304" y="2245"/>
                    </a:lnTo>
                    <a:lnTo>
                      <a:pt x="12377" y="2017"/>
                    </a:lnTo>
                    <a:lnTo>
                      <a:pt x="12699" y="2003"/>
                    </a:lnTo>
                    <a:cubicBezTo>
                      <a:pt x="12738" y="2035"/>
                      <a:pt x="12777" y="2063"/>
                      <a:pt x="12817" y="2090"/>
                    </a:cubicBezTo>
                    <a:cubicBezTo>
                      <a:pt x="12952" y="2178"/>
                      <a:pt x="13094" y="2236"/>
                      <a:pt x="13239" y="2259"/>
                    </a:cubicBezTo>
                    <a:lnTo>
                      <a:pt x="13399" y="2479"/>
                    </a:lnTo>
                    <a:lnTo>
                      <a:pt x="13603" y="2506"/>
                    </a:lnTo>
                    <a:lnTo>
                      <a:pt x="13797" y="2506"/>
                    </a:lnTo>
                    <a:cubicBezTo>
                      <a:pt x="13873" y="2506"/>
                      <a:pt x="13949" y="2506"/>
                      <a:pt x="14025" y="2506"/>
                    </a:cubicBezTo>
                    <a:cubicBezTo>
                      <a:pt x="14058" y="2506"/>
                      <a:pt x="14090" y="2506"/>
                      <a:pt x="14122" y="2506"/>
                    </a:cubicBezTo>
                    <a:lnTo>
                      <a:pt x="14251" y="2356"/>
                    </a:lnTo>
                    <a:lnTo>
                      <a:pt x="14347" y="2302"/>
                    </a:lnTo>
                    <a:lnTo>
                      <a:pt x="14484" y="2237"/>
                    </a:lnTo>
                    <a:lnTo>
                      <a:pt x="14616" y="2210"/>
                    </a:lnTo>
                    <a:lnTo>
                      <a:pt x="14613" y="2040"/>
                    </a:lnTo>
                    <a:lnTo>
                      <a:pt x="14460" y="1889"/>
                    </a:lnTo>
                    <a:lnTo>
                      <a:pt x="14355" y="1605"/>
                    </a:lnTo>
                    <a:cubicBezTo>
                      <a:pt x="14271" y="1573"/>
                      <a:pt x="14188" y="1533"/>
                      <a:pt x="14107" y="1486"/>
                    </a:cubicBezTo>
                    <a:cubicBezTo>
                      <a:pt x="14008" y="1428"/>
                      <a:pt x="13911" y="1359"/>
                      <a:pt x="13817" y="1279"/>
                    </a:cubicBezTo>
                    <a:lnTo>
                      <a:pt x="13451" y="1078"/>
                    </a:lnTo>
                    <a:lnTo>
                      <a:pt x="13212" y="945"/>
                    </a:lnTo>
                    <a:lnTo>
                      <a:pt x="12842" y="766"/>
                    </a:lnTo>
                    <a:lnTo>
                      <a:pt x="12603" y="849"/>
                    </a:lnTo>
                    <a:lnTo>
                      <a:pt x="12436" y="968"/>
                    </a:lnTo>
                    <a:lnTo>
                      <a:pt x="12291" y="899"/>
                    </a:lnTo>
                    <a:lnTo>
                      <a:pt x="12112" y="639"/>
                    </a:lnTo>
                    <a:lnTo>
                      <a:pt x="11879" y="402"/>
                    </a:lnTo>
                    <a:lnTo>
                      <a:pt x="11669" y="320"/>
                    </a:lnTo>
                    <a:lnTo>
                      <a:pt x="11486" y="252"/>
                    </a:lnTo>
                    <a:lnTo>
                      <a:pt x="11279" y="156"/>
                    </a:lnTo>
                    <a:lnTo>
                      <a:pt x="11086" y="73"/>
                    </a:lnTo>
                    <a:lnTo>
                      <a:pt x="10931" y="18"/>
                    </a:lnTo>
                    <a:lnTo>
                      <a:pt x="10715" y="114"/>
                    </a:lnTo>
                    <a:lnTo>
                      <a:pt x="10556" y="192"/>
                    </a:lnTo>
                    <a:lnTo>
                      <a:pt x="10395" y="137"/>
                    </a:lnTo>
                    <a:lnTo>
                      <a:pt x="10285" y="82"/>
                    </a:lnTo>
                    <a:lnTo>
                      <a:pt x="10146" y="27"/>
                    </a:lnTo>
                    <a:lnTo>
                      <a:pt x="10010" y="0"/>
                    </a:lnTo>
                    <a:lnTo>
                      <a:pt x="9706" y="83"/>
                    </a:lnTo>
                    <a:lnTo>
                      <a:pt x="9387" y="184"/>
                    </a:lnTo>
                    <a:lnTo>
                      <a:pt x="8981" y="564"/>
                    </a:lnTo>
                    <a:lnTo>
                      <a:pt x="8797" y="728"/>
                    </a:lnTo>
                    <a:lnTo>
                      <a:pt x="8584" y="783"/>
                    </a:lnTo>
                    <a:lnTo>
                      <a:pt x="8320" y="915"/>
                    </a:lnTo>
                    <a:lnTo>
                      <a:pt x="8160" y="996"/>
                    </a:lnTo>
                    <a:lnTo>
                      <a:pt x="7967" y="1147"/>
                    </a:lnTo>
                    <a:lnTo>
                      <a:pt x="7886" y="1297"/>
                    </a:lnTo>
                    <a:lnTo>
                      <a:pt x="7888" y="1470"/>
                    </a:lnTo>
                    <a:lnTo>
                      <a:pt x="7855" y="1675"/>
                    </a:lnTo>
                    <a:lnTo>
                      <a:pt x="7776" y="1784"/>
                    </a:lnTo>
                    <a:lnTo>
                      <a:pt x="7655" y="1839"/>
                    </a:lnTo>
                    <a:lnTo>
                      <a:pt x="7530" y="1894"/>
                    </a:lnTo>
                    <a:lnTo>
                      <a:pt x="7376" y="2183"/>
                    </a:lnTo>
                    <a:lnTo>
                      <a:pt x="7276" y="2430"/>
                    </a:lnTo>
                    <a:lnTo>
                      <a:pt x="7123" y="2673"/>
                    </a:lnTo>
                    <a:lnTo>
                      <a:pt x="7099" y="2824"/>
                    </a:lnTo>
                    <a:lnTo>
                      <a:pt x="7051" y="3056"/>
                    </a:lnTo>
                    <a:lnTo>
                      <a:pt x="6924" y="3316"/>
                    </a:lnTo>
                    <a:lnTo>
                      <a:pt x="6795" y="3550"/>
                    </a:lnTo>
                    <a:lnTo>
                      <a:pt x="6610" y="3688"/>
                    </a:lnTo>
                    <a:lnTo>
                      <a:pt x="6375" y="3930"/>
                    </a:lnTo>
                    <a:lnTo>
                      <a:pt x="6295" y="4053"/>
                    </a:lnTo>
                    <a:lnTo>
                      <a:pt x="6207" y="4241"/>
                    </a:lnTo>
                    <a:lnTo>
                      <a:pt x="6072" y="4323"/>
                    </a:lnTo>
                    <a:lnTo>
                      <a:pt x="5796" y="4429"/>
                    </a:lnTo>
                    <a:lnTo>
                      <a:pt x="5615" y="4524"/>
                    </a:lnTo>
                    <a:lnTo>
                      <a:pt x="5511" y="4647"/>
                    </a:lnTo>
                    <a:lnTo>
                      <a:pt x="5386" y="4780"/>
                    </a:lnTo>
                    <a:lnTo>
                      <a:pt x="5249" y="4999"/>
                    </a:lnTo>
                    <a:lnTo>
                      <a:pt x="5158" y="5155"/>
                    </a:lnTo>
                    <a:lnTo>
                      <a:pt x="5088" y="5329"/>
                    </a:lnTo>
                    <a:lnTo>
                      <a:pt x="5065" y="5480"/>
                    </a:lnTo>
                    <a:lnTo>
                      <a:pt x="5065" y="5754"/>
                    </a:lnTo>
                    <a:lnTo>
                      <a:pt x="5089" y="5900"/>
                    </a:lnTo>
                    <a:lnTo>
                      <a:pt x="5118" y="6123"/>
                    </a:lnTo>
                    <a:lnTo>
                      <a:pt x="5094" y="6315"/>
                    </a:lnTo>
                    <a:lnTo>
                      <a:pt x="5118" y="6590"/>
                    </a:lnTo>
                    <a:lnTo>
                      <a:pt x="5312" y="6948"/>
                    </a:lnTo>
                    <a:lnTo>
                      <a:pt x="5497" y="7278"/>
                    </a:lnTo>
                    <a:lnTo>
                      <a:pt x="5698" y="7360"/>
                    </a:lnTo>
                    <a:lnTo>
                      <a:pt x="6010" y="7347"/>
                    </a:lnTo>
                    <a:lnTo>
                      <a:pt x="6179" y="7123"/>
                    </a:lnTo>
                    <a:lnTo>
                      <a:pt x="6421" y="6806"/>
                    </a:lnTo>
                    <a:lnTo>
                      <a:pt x="6673" y="6770"/>
                    </a:lnTo>
                    <a:lnTo>
                      <a:pt x="6722" y="7029"/>
                    </a:lnTo>
                    <a:lnTo>
                      <a:pt x="6859" y="7341"/>
                    </a:lnTo>
                    <a:lnTo>
                      <a:pt x="6923" y="7657"/>
                    </a:lnTo>
                    <a:lnTo>
                      <a:pt x="7026" y="7817"/>
                    </a:lnTo>
                    <a:lnTo>
                      <a:pt x="7026" y="8065"/>
                    </a:lnTo>
                    <a:lnTo>
                      <a:pt x="7034" y="8312"/>
                    </a:lnTo>
                    <a:lnTo>
                      <a:pt x="7120" y="8458"/>
                    </a:lnTo>
                    <a:lnTo>
                      <a:pt x="7192" y="8650"/>
                    </a:lnTo>
                    <a:lnTo>
                      <a:pt x="7493" y="8925"/>
                    </a:lnTo>
                    <a:lnTo>
                      <a:pt x="7581" y="8833"/>
                    </a:lnTo>
                    <a:lnTo>
                      <a:pt x="7850" y="8512"/>
                    </a:lnTo>
                    <a:lnTo>
                      <a:pt x="7962" y="8471"/>
                    </a:lnTo>
                    <a:lnTo>
                      <a:pt x="8086" y="8224"/>
                    </a:lnTo>
                    <a:lnTo>
                      <a:pt x="8142" y="7954"/>
                    </a:lnTo>
                    <a:lnTo>
                      <a:pt x="8118" y="7546"/>
                    </a:lnTo>
                    <a:lnTo>
                      <a:pt x="8183" y="7331"/>
                    </a:lnTo>
                    <a:lnTo>
                      <a:pt x="8408" y="7069"/>
                    </a:lnTo>
                    <a:lnTo>
                      <a:pt x="8596" y="6868"/>
                    </a:lnTo>
                    <a:lnTo>
                      <a:pt x="8782" y="6652"/>
                    </a:lnTo>
                    <a:lnTo>
                      <a:pt x="8870" y="6378"/>
                    </a:lnTo>
                    <a:lnTo>
                      <a:pt x="8870" y="6199"/>
                    </a:lnTo>
                    <a:lnTo>
                      <a:pt x="8675" y="6099"/>
                    </a:lnTo>
                    <a:lnTo>
                      <a:pt x="8400" y="5782"/>
                    </a:lnTo>
                    <a:cubicBezTo>
                      <a:pt x="8345" y="5725"/>
                      <a:pt x="8303" y="5638"/>
                      <a:pt x="8280" y="5535"/>
                    </a:cubicBezTo>
                    <a:cubicBezTo>
                      <a:pt x="8253" y="5415"/>
                      <a:pt x="8255" y="5284"/>
                      <a:pt x="8280" y="5163"/>
                    </a:cubicBezTo>
                    <a:cubicBezTo>
                      <a:pt x="8308" y="5024"/>
                      <a:pt x="8366" y="4907"/>
                      <a:pt x="8441" y="4834"/>
                    </a:cubicBezTo>
                    <a:cubicBezTo>
                      <a:pt x="8456" y="4723"/>
                      <a:pt x="8474" y="4613"/>
                      <a:pt x="8494" y="4505"/>
                    </a:cubicBezTo>
                    <a:cubicBezTo>
                      <a:pt x="8510" y="4424"/>
                      <a:pt x="8527" y="4342"/>
                      <a:pt x="8558" y="4276"/>
                    </a:cubicBezTo>
                    <a:cubicBezTo>
                      <a:pt x="8643" y="4100"/>
                      <a:pt x="8795" y="4075"/>
                      <a:pt x="8897" y="4221"/>
                    </a:cubicBezTo>
                    <a:cubicBezTo>
                      <a:pt x="8958" y="4155"/>
                      <a:pt x="9013" y="4077"/>
                      <a:pt x="9061" y="3987"/>
                    </a:cubicBezTo>
                    <a:cubicBezTo>
                      <a:pt x="9136" y="3848"/>
                      <a:pt x="9193" y="3684"/>
                      <a:pt x="9260" y="3534"/>
                    </a:cubicBezTo>
                    <a:cubicBezTo>
                      <a:pt x="9306" y="3430"/>
                      <a:pt x="9356" y="3332"/>
                      <a:pt x="9405" y="3232"/>
                    </a:cubicBezTo>
                    <a:cubicBezTo>
                      <a:pt x="9452" y="3137"/>
                      <a:pt x="9497" y="3041"/>
                      <a:pt x="9542" y="2943"/>
                    </a:cubicBezTo>
                    <a:lnTo>
                      <a:pt x="9832" y="2723"/>
                    </a:lnTo>
                    <a:lnTo>
                      <a:pt x="9993" y="2545"/>
                    </a:lnTo>
                    <a:lnTo>
                      <a:pt x="10111" y="2705"/>
                    </a:lnTo>
                    <a:lnTo>
                      <a:pt x="10183" y="2884"/>
                    </a:lnTo>
                    <a:lnTo>
                      <a:pt x="10183" y="3144"/>
                    </a:lnTo>
                    <a:lnTo>
                      <a:pt x="10098" y="3332"/>
                    </a:lnTo>
                    <a:lnTo>
                      <a:pt x="10098" y="3689"/>
                    </a:lnTo>
                    <a:lnTo>
                      <a:pt x="10082" y="3859"/>
                    </a:lnTo>
                    <a:lnTo>
                      <a:pt x="9930" y="3957"/>
                    </a:lnTo>
                    <a:lnTo>
                      <a:pt x="9906" y="4204"/>
                    </a:lnTo>
                    <a:lnTo>
                      <a:pt x="9849" y="4492"/>
                    </a:lnTo>
                    <a:lnTo>
                      <a:pt x="9683" y="4633"/>
                    </a:lnTo>
                    <a:lnTo>
                      <a:pt x="9586" y="4780"/>
                    </a:lnTo>
                    <a:lnTo>
                      <a:pt x="9482" y="5082"/>
                    </a:lnTo>
                    <a:lnTo>
                      <a:pt x="9514" y="5403"/>
                    </a:lnTo>
                    <a:lnTo>
                      <a:pt x="9716" y="5586"/>
                    </a:lnTo>
                    <a:cubicBezTo>
                      <a:pt x="9796" y="5549"/>
                      <a:pt x="9881" y="5586"/>
                      <a:pt x="9941" y="5682"/>
                    </a:cubicBezTo>
                    <a:cubicBezTo>
                      <a:pt x="9990" y="5760"/>
                      <a:pt x="10017" y="5871"/>
                      <a:pt x="10065" y="5951"/>
                    </a:cubicBezTo>
                    <a:cubicBezTo>
                      <a:pt x="10132" y="6062"/>
                      <a:pt x="10229" y="6103"/>
                      <a:pt x="10318" y="6056"/>
                    </a:cubicBezTo>
                    <a:lnTo>
                      <a:pt x="10508" y="6070"/>
                    </a:lnTo>
                    <a:lnTo>
                      <a:pt x="10731" y="6002"/>
                    </a:lnTo>
                    <a:lnTo>
                      <a:pt x="10946" y="5851"/>
                    </a:lnTo>
                    <a:lnTo>
                      <a:pt x="11105" y="5786"/>
                    </a:lnTo>
                    <a:lnTo>
                      <a:pt x="11391" y="5848"/>
                    </a:lnTo>
                    <a:lnTo>
                      <a:pt x="11503" y="6039"/>
                    </a:lnTo>
                    <a:lnTo>
                      <a:pt x="11785" y="6094"/>
                    </a:lnTo>
                    <a:lnTo>
                      <a:pt x="11854" y="6226"/>
                    </a:lnTo>
                    <a:lnTo>
                      <a:pt x="11801" y="6390"/>
                    </a:lnTo>
                    <a:lnTo>
                      <a:pt x="11600" y="6542"/>
                    </a:lnTo>
                    <a:lnTo>
                      <a:pt x="11427" y="6730"/>
                    </a:lnTo>
                    <a:lnTo>
                      <a:pt x="11242" y="6739"/>
                    </a:lnTo>
                    <a:lnTo>
                      <a:pt x="11084" y="6698"/>
                    </a:lnTo>
                    <a:lnTo>
                      <a:pt x="10942" y="6629"/>
                    </a:lnTo>
                    <a:lnTo>
                      <a:pt x="10752" y="6588"/>
                    </a:lnTo>
                    <a:lnTo>
                      <a:pt x="10578" y="6629"/>
                    </a:lnTo>
                    <a:lnTo>
                      <a:pt x="10435" y="6670"/>
                    </a:lnTo>
                    <a:lnTo>
                      <a:pt x="10291" y="6748"/>
                    </a:lnTo>
                    <a:lnTo>
                      <a:pt x="10218" y="6936"/>
                    </a:lnTo>
                    <a:lnTo>
                      <a:pt x="10315" y="7045"/>
                    </a:lnTo>
                    <a:lnTo>
                      <a:pt x="10580" y="7535"/>
                    </a:lnTo>
                    <a:lnTo>
                      <a:pt x="10580" y="7737"/>
                    </a:lnTo>
                    <a:lnTo>
                      <a:pt x="10500" y="7925"/>
                    </a:lnTo>
                    <a:lnTo>
                      <a:pt x="10333" y="8021"/>
                    </a:lnTo>
                    <a:lnTo>
                      <a:pt x="10285" y="8145"/>
                    </a:lnTo>
                    <a:lnTo>
                      <a:pt x="10181" y="8076"/>
                    </a:lnTo>
                    <a:lnTo>
                      <a:pt x="10133" y="7815"/>
                    </a:lnTo>
                    <a:lnTo>
                      <a:pt x="10012" y="7706"/>
                    </a:lnTo>
                    <a:lnTo>
                      <a:pt x="9771" y="7733"/>
                    </a:lnTo>
                    <a:lnTo>
                      <a:pt x="9701" y="7811"/>
                    </a:lnTo>
                    <a:lnTo>
                      <a:pt x="9701" y="8017"/>
                    </a:lnTo>
                    <a:lnTo>
                      <a:pt x="9581" y="8163"/>
                    </a:lnTo>
                    <a:lnTo>
                      <a:pt x="9597" y="8488"/>
                    </a:lnTo>
                    <a:lnTo>
                      <a:pt x="9637" y="8686"/>
                    </a:lnTo>
                    <a:lnTo>
                      <a:pt x="9693" y="8944"/>
                    </a:lnTo>
                    <a:lnTo>
                      <a:pt x="9588" y="9131"/>
                    </a:lnTo>
                    <a:lnTo>
                      <a:pt x="9435" y="9310"/>
                    </a:lnTo>
                    <a:lnTo>
                      <a:pt x="9298" y="9530"/>
                    </a:lnTo>
                    <a:lnTo>
                      <a:pt x="9180" y="9627"/>
                    </a:lnTo>
                    <a:lnTo>
                      <a:pt x="9092" y="9735"/>
                    </a:lnTo>
                    <a:lnTo>
                      <a:pt x="8983" y="9736"/>
                    </a:lnTo>
                    <a:cubicBezTo>
                      <a:pt x="8962" y="9703"/>
                      <a:pt x="8942" y="9671"/>
                      <a:pt x="8921" y="9640"/>
                    </a:cubicBezTo>
                    <a:cubicBezTo>
                      <a:pt x="8891" y="9595"/>
                      <a:pt x="8861" y="9551"/>
                      <a:pt x="8830" y="9508"/>
                    </a:cubicBezTo>
                    <a:lnTo>
                      <a:pt x="8564" y="9467"/>
                    </a:lnTo>
                    <a:lnTo>
                      <a:pt x="8300" y="9659"/>
                    </a:lnTo>
                    <a:lnTo>
                      <a:pt x="7986" y="9865"/>
                    </a:lnTo>
                    <a:lnTo>
                      <a:pt x="7905" y="9974"/>
                    </a:lnTo>
                    <a:lnTo>
                      <a:pt x="7739" y="10070"/>
                    </a:lnTo>
                    <a:lnTo>
                      <a:pt x="7634" y="10001"/>
                    </a:lnTo>
                    <a:lnTo>
                      <a:pt x="7465" y="9864"/>
                    </a:lnTo>
                    <a:lnTo>
                      <a:pt x="7314" y="9781"/>
                    </a:lnTo>
                    <a:lnTo>
                      <a:pt x="7226" y="9644"/>
                    </a:lnTo>
                    <a:lnTo>
                      <a:pt x="7149" y="9740"/>
                    </a:lnTo>
                    <a:lnTo>
                      <a:pt x="6975" y="9746"/>
                    </a:lnTo>
                    <a:lnTo>
                      <a:pt x="6769" y="9966"/>
                    </a:lnTo>
                    <a:lnTo>
                      <a:pt x="6586" y="9828"/>
                    </a:lnTo>
                    <a:lnTo>
                      <a:pt x="6498" y="9655"/>
                    </a:lnTo>
                    <a:lnTo>
                      <a:pt x="6359" y="9499"/>
                    </a:lnTo>
                    <a:lnTo>
                      <a:pt x="6246" y="9210"/>
                    </a:lnTo>
                    <a:lnTo>
                      <a:pt x="6332" y="9059"/>
                    </a:lnTo>
                    <a:lnTo>
                      <a:pt x="6468" y="9059"/>
                    </a:lnTo>
                    <a:lnTo>
                      <a:pt x="6436" y="9269"/>
                    </a:lnTo>
                    <a:lnTo>
                      <a:pt x="6594" y="9356"/>
                    </a:lnTo>
                    <a:lnTo>
                      <a:pt x="6642" y="9122"/>
                    </a:lnTo>
                    <a:lnTo>
                      <a:pt x="6779" y="9264"/>
                    </a:lnTo>
                    <a:lnTo>
                      <a:pt x="6939" y="9386"/>
                    </a:lnTo>
                    <a:lnTo>
                      <a:pt x="7020" y="9181"/>
                    </a:lnTo>
                    <a:lnTo>
                      <a:pt x="7095" y="8939"/>
                    </a:lnTo>
                    <a:lnTo>
                      <a:pt x="7009" y="8646"/>
                    </a:lnTo>
                    <a:lnTo>
                      <a:pt x="6883" y="8491"/>
                    </a:lnTo>
                    <a:lnTo>
                      <a:pt x="6741" y="8555"/>
                    </a:lnTo>
                    <a:lnTo>
                      <a:pt x="6645" y="8802"/>
                    </a:lnTo>
                    <a:lnTo>
                      <a:pt x="6668" y="8966"/>
                    </a:lnTo>
                    <a:lnTo>
                      <a:pt x="6572" y="8980"/>
                    </a:lnTo>
                    <a:lnTo>
                      <a:pt x="6524" y="8733"/>
                    </a:lnTo>
                    <a:lnTo>
                      <a:pt x="6425" y="8870"/>
                    </a:lnTo>
                    <a:lnTo>
                      <a:pt x="6282" y="8896"/>
                    </a:lnTo>
                    <a:lnTo>
                      <a:pt x="6298" y="8622"/>
                    </a:lnTo>
                    <a:lnTo>
                      <a:pt x="6338" y="8473"/>
                    </a:lnTo>
                    <a:lnTo>
                      <a:pt x="6394" y="8309"/>
                    </a:lnTo>
                    <a:lnTo>
                      <a:pt x="6394" y="7953"/>
                    </a:lnTo>
                    <a:lnTo>
                      <a:pt x="6380" y="7651"/>
                    </a:lnTo>
                    <a:lnTo>
                      <a:pt x="6254" y="7719"/>
                    </a:lnTo>
                    <a:lnTo>
                      <a:pt x="6189" y="7989"/>
                    </a:lnTo>
                    <a:lnTo>
                      <a:pt x="6096" y="8126"/>
                    </a:lnTo>
                    <a:lnTo>
                      <a:pt x="5932" y="8300"/>
                    </a:lnTo>
                    <a:lnTo>
                      <a:pt x="5836" y="8520"/>
                    </a:lnTo>
                    <a:lnTo>
                      <a:pt x="5819" y="8717"/>
                    </a:lnTo>
                    <a:lnTo>
                      <a:pt x="5921" y="8917"/>
                    </a:lnTo>
                    <a:lnTo>
                      <a:pt x="5974" y="9081"/>
                    </a:lnTo>
                    <a:lnTo>
                      <a:pt x="5934" y="9324"/>
                    </a:lnTo>
                    <a:lnTo>
                      <a:pt x="6004" y="9512"/>
                    </a:lnTo>
                    <a:lnTo>
                      <a:pt x="6235" y="9416"/>
                    </a:lnTo>
                    <a:lnTo>
                      <a:pt x="6253" y="9581"/>
                    </a:lnTo>
                    <a:lnTo>
                      <a:pt x="6088" y="9704"/>
                    </a:lnTo>
                    <a:lnTo>
                      <a:pt x="6016" y="9787"/>
                    </a:lnTo>
                    <a:lnTo>
                      <a:pt x="5983" y="10057"/>
                    </a:lnTo>
                    <a:lnTo>
                      <a:pt x="5865" y="10144"/>
                    </a:lnTo>
                    <a:lnTo>
                      <a:pt x="5664" y="10172"/>
                    </a:lnTo>
                    <a:lnTo>
                      <a:pt x="5506" y="10172"/>
                    </a:lnTo>
                    <a:lnTo>
                      <a:pt x="5370" y="10240"/>
                    </a:lnTo>
                    <a:lnTo>
                      <a:pt x="5273" y="10337"/>
                    </a:lnTo>
                    <a:lnTo>
                      <a:pt x="5101" y="10364"/>
                    </a:lnTo>
                    <a:lnTo>
                      <a:pt x="5002" y="10364"/>
                    </a:lnTo>
                    <a:lnTo>
                      <a:pt x="4982" y="10538"/>
                    </a:lnTo>
                    <a:lnTo>
                      <a:pt x="4867" y="10739"/>
                    </a:lnTo>
                    <a:lnTo>
                      <a:pt x="4738" y="10945"/>
                    </a:lnTo>
                    <a:lnTo>
                      <a:pt x="4563" y="11169"/>
                    </a:lnTo>
                    <a:lnTo>
                      <a:pt x="4385" y="11316"/>
                    </a:lnTo>
                    <a:lnTo>
                      <a:pt x="4328" y="11463"/>
                    </a:lnTo>
                    <a:lnTo>
                      <a:pt x="4152" y="11706"/>
                    </a:lnTo>
                    <a:lnTo>
                      <a:pt x="4065" y="11719"/>
                    </a:lnTo>
                    <a:lnTo>
                      <a:pt x="3934" y="11751"/>
                    </a:lnTo>
                    <a:lnTo>
                      <a:pt x="3849" y="11911"/>
                    </a:lnTo>
                    <a:lnTo>
                      <a:pt x="3781" y="12158"/>
                    </a:lnTo>
                    <a:lnTo>
                      <a:pt x="3725" y="12255"/>
                    </a:lnTo>
                    <a:lnTo>
                      <a:pt x="3603" y="12585"/>
                    </a:lnTo>
                    <a:lnTo>
                      <a:pt x="3316" y="12676"/>
                    </a:lnTo>
                    <a:lnTo>
                      <a:pt x="3265" y="12951"/>
                    </a:lnTo>
                    <a:lnTo>
                      <a:pt x="3134" y="12987"/>
                    </a:lnTo>
                    <a:lnTo>
                      <a:pt x="3035" y="12919"/>
                    </a:lnTo>
                    <a:lnTo>
                      <a:pt x="2939" y="12754"/>
                    </a:lnTo>
                    <a:cubicBezTo>
                      <a:pt x="2886" y="12812"/>
                      <a:pt x="2837" y="12876"/>
                      <a:pt x="2790" y="12947"/>
                    </a:cubicBezTo>
                    <a:cubicBezTo>
                      <a:pt x="2744" y="13015"/>
                      <a:pt x="2702" y="13088"/>
                      <a:pt x="2663" y="13166"/>
                    </a:cubicBezTo>
                    <a:lnTo>
                      <a:pt x="2511" y="13235"/>
                    </a:lnTo>
                    <a:lnTo>
                      <a:pt x="2334" y="13327"/>
                    </a:lnTo>
                    <a:lnTo>
                      <a:pt x="2256" y="13258"/>
                    </a:lnTo>
                    <a:lnTo>
                      <a:pt x="2079" y="13176"/>
                    </a:lnTo>
                    <a:lnTo>
                      <a:pt x="1886" y="13313"/>
                    </a:lnTo>
                    <a:lnTo>
                      <a:pt x="1701" y="13451"/>
                    </a:lnTo>
                    <a:lnTo>
                      <a:pt x="1776" y="13589"/>
                    </a:lnTo>
                    <a:lnTo>
                      <a:pt x="1890" y="13693"/>
                    </a:lnTo>
                    <a:lnTo>
                      <a:pt x="2105" y="13776"/>
                    </a:lnTo>
                    <a:lnTo>
                      <a:pt x="2379" y="13955"/>
                    </a:lnTo>
                    <a:lnTo>
                      <a:pt x="2554" y="14129"/>
                    </a:lnTo>
                    <a:lnTo>
                      <a:pt x="2659" y="14413"/>
                    </a:lnTo>
                    <a:lnTo>
                      <a:pt x="2704" y="14587"/>
                    </a:lnTo>
                    <a:lnTo>
                      <a:pt x="2768" y="14861"/>
                    </a:lnTo>
                    <a:lnTo>
                      <a:pt x="2792" y="15475"/>
                    </a:lnTo>
                    <a:lnTo>
                      <a:pt x="2771" y="15814"/>
                    </a:lnTo>
                    <a:cubicBezTo>
                      <a:pt x="2745" y="15996"/>
                      <a:pt x="2708" y="16172"/>
                      <a:pt x="2661" y="16341"/>
                    </a:cubicBezTo>
                    <a:cubicBezTo>
                      <a:pt x="2629" y="16460"/>
                      <a:pt x="2591" y="16574"/>
                      <a:pt x="2549" y="16684"/>
                    </a:cubicBezTo>
                    <a:lnTo>
                      <a:pt x="2342" y="16817"/>
                    </a:lnTo>
                    <a:lnTo>
                      <a:pt x="2030" y="16830"/>
                    </a:lnTo>
                    <a:lnTo>
                      <a:pt x="1856" y="16830"/>
                    </a:lnTo>
                    <a:lnTo>
                      <a:pt x="1549" y="16804"/>
                    </a:lnTo>
                    <a:lnTo>
                      <a:pt x="1329" y="16707"/>
                    </a:lnTo>
                    <a:lnTo>
                      <a:pt x="970" y="16537"/>
                    </a:lnTo>
                    <a:lnTo>
                      <a:pt x="739" y="16469"/>
                    </a:lnTo>
                    <a:lnTo>
                      <a:pt x="478" y="16547"/>
                    </a:lnTo>
                    <a:lnTo>
                      <a:pt x="293" y="16647"/>
                    </a:lnTo>
                    <a:lnTo>
                      <a:pt x="164" y="17042"/>
                    </a:lnTo>
                    <a:lnTo>
                      <a:pt x="199" y="17371"/>
                    </a:lnTo>
                    <a:lnTo>
                      <a:pt x="231" y="17765"/>
                    </a:lnTo>
                    <a:lnTo>
                      <a:pt x="199" y="18217"/>
                    </a:lnTo>
                    <a:lnTo>
                      <a:pt x="86" y="18602"/>
                    </a:lnTo>
                    <a:lnTo>
                      <a:pt x="24" y="19028"/>
                    </a:lnTo>
                    <a:lnTo>
                      <a:pt x="0" y="19390"/>
                    </a:lnTo>
                    <a:lnTo>
                      <a:pt x="32" y="19623"/>
                    </a:lnTo>
                    <a:lnTo>
                      <a:pt x="105" y="19880"/>
                    </a:lnTo>
                    <a:lnTo>
                      <a:pt x="97" y="20137"/>
                    </a:lnTo>
                    <a:lnTo>
                      <a:pt x="40" y="20343"/>
                    </a:lnTo>
                    <a:lnTo>
                      <a:pt x="81" y="20612"/>
                    </a:lnTo>
                    <a:lnTo>
                      <a:pt x="245" y="20708"/>
                    </a:lnTo>
                    <a:lnTo>
                      <a:pt x="417" y="20644"/>
                    </a:lnTo>
                    <a:lnTo>
                      <a:pt x="624" y="20794"/>
                    </a:lnTo>
                    <a:lnTo>
                      <a:pt x="693" y="20881"/>
                    </a:lnTo>
                    <a:lnTo>
                      <a:pt x="1007" y="21211"/>
                    </a:lnTo>
                    <a:lnTo>
                      <a:pt x="1064" y="21408"/>
                    </a:lnTo>
                    <a:lnTo>
                      <a:pt x="1160" y="21436"/>
                    </a:lnTo>
                    <a:lnTo>
                      <a:pt x="1241" y="21600"/>
                    </a:lnTo>
                    <a:lnTo>
                      <a:pt x="1286" y="21437"/>
                    </a:lnTo>
                    <a:lnTo>
                      <a:pt x="1286" y="21236"/>
                    </a:lnTo>
                    <a:lnTo>
                      <a:pt x="1358" y="21119"/>
                    </a:lnTo>
                    <a:lnTo>
                      <a:pt x="1562" y="21092"/>
                    </a:lnTo>
                    <a:lnTo>
                      <a:pt x="1667" y="21105"/>
                    </a:lnTo>
                    <a:cubicBezTo>
                      <a:pt x="1731" y="21119"/>
                      <a:pt x="1796" y="21128"/>
                      <a:pt x="1860" y="21133"/>
                    </a:cubicBezTo>
                    <a:cubicBezTo>
                      <a:pt x="1936" y="21139"/>
                      <a:pt x="2011" y="21139"/>
                      <a:pt x="2086" y="21133"/>
                    </a:cubicBezTo>
                    <a:lnTo>
                      <a:pt x="2247" y="21051"/>
                    </a:lnTo>
                    <a:lnTo>
                      <a:pt x="2333" y="20941"/>
                    </a:lnTo>
                    <a:lnTo>
                      <a:pt x="2422" y="20693"/>
                    </a:lnTo>
                    <a:lnTo>
                      <a:pt x="2519" y="20556"/>
                    </a:lnTo>
                    <a:lnTo>
                      <a:pt x="2655" y="20387"/>
                    </a:lnTo>
                    <a:lnTo>
                      <a:pt x="2784" y="20214"/>
                    </a:lnTo>
                    <a:lnTo>
                      <a:pt x="2897" y="20063"/>
                    </a:lnTo>
                    <a:lnTo>
                      <a:pt x="2921" y="19885"/>
                    </a:lnTo>
                    <a:lnTo>
                      <a:pt x="2921" y="19541"/>
                    </a:lnTo>
                    <a:lnTo>
                      <a:pt x="2969" y="19349"/>
                    </a:lnTo>
                    <a:lnTo>
                      <a:pt x="3039" y="19161"/>
                    </a:lnTo>
                    <a:lnTo>
                      <a:pt x="3241" y="18748"/>
                    </a:lnTo>
                    <a:lnTo>
                      <a:pt x="3257" y="18515"/>
                    </a:lnTo>
                    <a:cubicBezTo>
                      <a:pt x="3267" y="18464"/>
                      <a:pt x="3283" y="18417"/>
                      <a:pt x="3305" y="18379"/>
                    </a:cubicBezTo>
                    <a:cubicBezTo>
                      <a:pt x="3367" y="18269"/>
                      <a:pt x="3459" y="18240"/>
                      <a:pt x="3541" y="18187"/>
                    </a:cubicBezTo>
                    <a:cubicBezTo>
                      <a:pt x="3616" y="18139"/>
                      <a:pt x="3685" y="18071"/>
                      <a:pt x="3745" y="17985"/>
                    </a:cubicBezTo>
                    <a:lnTo>
                      <a:pt x="3923" y="17728"/>
                    </a:lnTo>
                    <a:lnTo>
                      <a:pt x="4081" y="17581"/>
                    </a:lnTo>
                    <a:lnTo>
                      <a:pt x="4167" y="17554"/>
                    </a:lnTo>
                    <a:lnTo>
                      <a:pt x="4059" y="17247"/>
                    </a:lnTo>
                    <a:lnTo>
                      <a:pt x="3955" y="17261"/>
                    </a:lnTo>
                    <a:lnTo>
                      <a:pt x="3938" y="16973"/>
                    </a:lnTo>
                    <a:lnTo>
                      <a:pt x="4118" y="16859"/>
                    </a:lnTo>
                    <a:lnTo>
                      <a:pt x="4354" y="16726"/>
                    </a:lnTo>
                    <a:lnTo>
                      <a:pt x="4432" y="16658"/>
                    </a:lnTo>
                    <a:lnTo>
                      <a:pt x="4620" y="16554"/>
                    </a:lnTo>
                    <a:lnTo>
                      <a:pt x="4738" y="16663"/>
                    </a:lnTo>
                    <a:lnTo>
                      <a:pt x="4945" y="16842"/>
                    </a:lnTo>
                    <a:lnTo>
                      <a:pt x="5057" y="16801"/>
                    </a:lnTo>
                    <a:lnTo>
                      <a:pt x="5270" y="16614"/>
                    </a:lnTo>
                    <a:cubicBezTo>
                      <a:pt x="5348" y="16588"/>
                      <a:pt x="5424" y="16547"/>
                      <a:pt x="5495" y="16490"/>
                    </a:cubicBezTo>
                    <a:cubicBezTo>
                      <a:pt x="5582" y="16422"/>
                      <a:pt x="5661" y="16332"/>
                      <a:pt x="5732" y="16224"/>
                    </a:cubicBezTo>
                    <a:lnTo>
                      <a:pt x="5896" y="16096"/>
                    </a:lnTo>
                    <a:lnTo>
                      <a:pt x="6009" y="16027"/>
                    </a:lnTo>
                    <a:lnTo>
                      <a:pt x="6185" y="15959"/>
                    </a:lnTo>
                    <a:lnTo>
                      <a:pt x="6336" y="16187"/>
                    </a:lnTo>
                    <a:lnTo>
                      <a:pt x="6513" y="16558"/>
                    </a:lnTo>
                    <a:lnTo>
                      <a:pt x="6478" y="16957"/>
                    </a:lnTo>
                    <a:lnTo>
                      <a:pt x="6566" y="17191"/>
                    </a:lnTo>
                    <a:cubicBezTo>
                      <a:pt x="6627" y="17266"/>
                      <a:pt x="6693" y="17327"/>
                      <a:pt x="6762" y="17374"/>
                    </a:cubicBezTo>
                    <a:cubicBezTo>
                      <a:pt x="6828" y="17418"/>
                      <a:pt x="6896" y="17449"/>
                      <a:pt x="6961" y="17493"/>
                    </a:cubicBezTo>
                    <a:cubicBezTo>
                      <a:pt x="7076" y="17571"/>
                      <a:pt x="7181" y="17688"/>
                      <a:pt x="7268" y="17837"/>
                    </a:cubicBezTo>
                    <a:lnTo>
                      <a:pt x="7381" y="17960"/>
                    </a:lnTo>
                    <a:lnTo>
                      <a:pt x="7502" y="18097"/>
                    </a:lnTo>
                    <a:lnTo>
                      <a:pt x="7652" y="18230"/>
                    </a:lnTo>
                    <a:lnTo>
                      <a:pt x="7765" y="18312"/>
                    </a:lnTo>
                    <a:lnTo>
                      <a:pt x="7950" y="18500"/>
                    </a:lnTo>
                    <a:lnTo>
                      <a:pt x="8004" y="18619"/>
                    </a:lnTo>
                    <a:lnTo>
                      <a:pt x="8122" y="18894"/>
                    </a:lnTo>
                    <a:lnTo>
                      <a:pt x="8273" y="19251"/>
                    </a:lnTo>
                    <a:lnTo>
                      <a:pt x="8399" y="19535"/>
                    </a:lnTo>
                    <a:lnTo>
                      <a:pt x="8203" y="19705"/>
                    </a:lnTo>
                    <a:lnTo>
                      <a:pt x="8232" y="19896"/>
                    </a:lnTo>
                    <a:lnTo>
                      <a:pt x="8184" y="20192"/>
                    </a:lnTo>
                    <a:lnTo>
                      <a:pt x="8313" y="20256"/>
                    </a:lnTo>
                    <a:lnTo>
                      <a:pt x="8369" y="20092"/>
                    </a:lnTo>
                    <a:lnTo>
                      <a:pt x="8471" y="19927"/>
                    </a:lnTo>
                    <a:lnTo>
                      <a:pt x="8584" y="19703"/>
                    </a:lnTo>
                    <a:lnTo>
                      <a:pt x="8621" y="19542"/>
                    </a:lnTo>
                    <a:lnTo>
                      <a:pt x="8570" y="19314"/>
                    </a:lnTo>
                    <a:lnTo>
                      <a:pt x="8522" y="19090"/>
                    </a:lnTo>
                    <a:lnTo>
                      <a:pt x="8493" y="18927"/>
                    </a:lnTo>
                    <a:lnTo>
                      <a:pt x="8573" y="18716"/>
                    </a:lnTo>
                    <a:lnTo>
                      <a:pt x="8735" y="18702"/>
                    </a:lnTo>
                    <a:lnTo>
                      <a:pt x="8831" y="18752"/>
                    </a:lnTo>
                    <a:lnTo>
                      <a:pt x="8888" y="18876"/>
                    </a:lnTo>
                    <a:lnTo>
                      <a:pt x="9070" y="18944"/>
                    </a:lnTo>
                    <a:lnTo>
                      <a:pt x="9159" y="18880"/>
                    </a:lnTo>
                    <a:lnTo>
                      <a:pt x="9054" y="18697"/>
                    </a:lnTo>
                    <a:lnTo>
                      <a:pt x="8898" y="18523"/>
                    </a:lnTo>
                    <a:lnTo>
                      <a:pt x="8594" y="18261"/>
                    </a:lnTo>
                    <a:lnTo>
                      <a:pt x="8368" y="18041"/>
                    </a:lnTo>
                    <a:lnTo>
                      <a:pt x="8097" y="17835"/>
                    </a:lnTo>
                    <a:lnTo>
                      <a:pt x="7917" y="17422"/>
                    </a:lnTo>
                    <a:lnTo>
                      <a:pt x="7716" y="17353"/>
                    </a:lnTo>
                    <a:lnTo>
                      <a:pt x="7485" y="16964"/>
                    </a:lnTo>
                    <a:lnTo>
                      <a:pt x="7541" y="16565"/>
                    </a:lnTo>
                    <a:lnTo>
                      <a:pt x="7398" y="16378"/>
                    </a:lnTo>
                    <a:lnTo>
                      <a:pt x="7222" y="16240"/>
                    </a:lnTo>
                    <a:lnTo>
                      <a:pt x="6975" y="15938"/>
                    </a:lnTo>
                    <a:lnTo>
                      <a:pt x="6974" y="15498"/>
                    </a:lnTo>
                    <a:lnTo>
                      <a:pt x="7213" y="15265"/>
                    </a:lnTo>
                    <a:lnTo>
                      <a:pt x="7388" y="15320"/>
                    </a:lnTo>
                    <a:lnTo>
                      <a:pt x="7527" y="15712"/>
                    </a:lnTo>
                    <a:lnTo>
                      <a:pt x="7790" y="15919"/>
                    </a:lnTo>
                    <a:cubicBezTo>
                      <a:pt x="7896" y="15936"/>
                      <a:pt x="7997" y="15992"/>
                      <a:pt x="8089" y="16084"/>
                    </a:cubicBezTo>
                    <a:cubicBezTo>
                      <a:pt x="8148" y="16143"/>
                      <a:pt x="8203" y="16217"/>
                      <a:pt x="8250" y="16304"/>
                    </a:cubicBezTo>
                    <a:lnTo>
                      <a:pt x="8390" y="16623"/>
                    </a:lnTo>
                    <a:lnTo>
                      <a:pt x="8497" y="16783"/>
                    </a:lnTo>
                    <a:lnTo>
                      <a:pt x="8659" y="16893"/>
                    </a:lnTo>
                    <a:cubicBezTo>
                      <a:pt x="8718" y="16911"/>
                      <a:pt x="8777" y="16939"/>
                      <a:pt x="8833" y="16975"/>
                    </a:cubicBezTo>
                    <a:cubicBezTo>
                      <a:pt x="8886" y="17009"/>
                      <a:pt x="8937" y="17050"/>
                      <a:pt x="8986" y="17098"/>
                    </a:cubicBezTo>
                    <a:lnTo>
                      <a:pt x="9201" y="17368"/>
                    </a:lnTo>
                    <a:lnTo>
                      <a:pt x="9367" y="17642"/>
                    </a:lnTo>
                    <a:lnTo>
                      <a:pt x="9448" y="18069"/>
                    </a:lnTo>
                    <a:lnTo>
                      <a:pt x="9472" y="18476"/>
                    </a:lnTo>
                    <a:lnTo>
                      <a:pt x="9480" y="18860"/>
                    </a:lnTo>
                    <a:lnTo>
                      <a:pt x="9606" y="19231"/>
                    </a:lnTo>
                    <a:lnTo>
                      <a:pt x="9708" y="19433"/>
                    </a:lnTo>
                    <a:lnTo>
                      <a:pt x="9931" y="19550"/>
                    </a:lnTo>
                    <a:lnTo>
                      <a:pt x="10097" y="19631"/>
                    </a:lnTo>
                    <a:lnTo>
                      <a:pt x="10223" y="19645"/>
                    </a:lnTo>
                    <a:lnTo>
                      <a:pt x="10379" y="19791"/>
                    </a:lnTo>
                    <a:lnTo>
                      <a:pt x="10473" y="19924"/>
                    </a:lnTo>
                    <a:lnTo>
                      <a:pt x="10384" y="20183"/>
                    </a:lnTo>
                    <a:lnTo>
                      <a:pt x="10159" y="20128"/>
                    </a:lnTo>
                    <a:lnTo>
                      <a:pt x="10073" y="20243"/>
                    </a:lnTo>
                    <a:lnTo>
                      <a:pt x="10193" y="20472"/>
                    </a:lnTo>
                    <a:lnTo>
                      <a:pt x="10266" y="20815"/>
                    </a:lnTo>
                    <a:cubicBezTo>
                      <a:pt x="10273" y="20912"/>
                      <a:pt x="10304" y="20999"/>
                      <a:pt x="10352" y="21053"/>
                    </a:cubicBezTo>
                    <a:cubicBezTo>
                      <a:pt x="10384" y="21090"/>
                      <a:pt x="10423" y="21109"/>
                      <a:pt x="10462" y="21108"/>
                    </a:cubicBezTo>
                    <a:lnTo>
                      <a:pt x="10696" y="20998"/>
                    </a:lnTo>
                    <a:lnTo>
                      <a:pt x="10712" y="20701"/>
                    </a:lnTo>
                    <a:cubicBezTo>
                      <a:pt x="10707" y="20596"/>
                      <a:pt x="10707" y="20491"/>
                      <a:pt x="10712" y="20387"/>
                    </a:cubicBezTo>
                    <a:cubicBezTo>
                      <a:pt x="10716" y="20296"/>
                      <a:pt x="10724" y="20206"/>
                      <a:pt x="10736" y="20117"/>
                    </a:cubicBezTo>
                    <a:cubicBezTo>
                      <a:pt x="10735" y="20034"/>
                      <a:pt x="10727" y="19953"/>
                      <a:pt x="10712" y="19874"/>
                    </a:cubicBezTo>
                    <a:cubicBezTo>
                      <a:pt x="10684" y="19724"/>
                      <a:pt x="10633" y="19589"/>
                      <a:pt x="10564" y="19484"/>
                    </a:cubicBezTo>
                    <a:lnTo>
                      <a:pt x="10443" y="19117"/>
                    </a:lnTo>
                    <a:cubicBezTo>
                      <a:pt x="10405" y="19035"/>
                      <a:pt x="10398" y="18922"/>
                      <a:pt x="10427" y="18829"/>
                    </a:cubicBezTo>
                    <a:cubicBezTo>
                      <a:pt x="10451" y="18751"/>
                      <a:pt x="10497" y="18700"/>
                      <a:pt x="10548" y="18692"/>
                    </a:cubicBezTo>
                    <a:lnTo>
                      <a:pt x="10680" y="18705"/>
                    </a:lnTo>
                    <a:lnTo>
                      <a:pt x="10811" y="18765"/>
                    </a:lnTo>
                    <a:lnTo>
                      <a:pt x="10929" y="18911"/>
                    </a:lnTo>
                    <a:lnTo>
                      <a:pt x="10953" y="18597"/>
                    </a:lnTo>
                    <a:lnTo>
                      <a:pt x="11025" y="18391"/>
                    </a:lnTo>
                    <a:lnTo>
                      <a:pt x="11310" y="18336"/>
                    </a:lnTo>
                    <a:lnTo>
                      <a:pt x="11533" y="18336"/>
                    </a:lnTo>
                    <a:lnTo>
                      <a:pt x="11766" y="18570"/>
                    </a:lnTo>
                    <a:lnTo>
                      <a:pt x="11991" y="18469"/>
                    </a:lnTo>
                    <a:lnTo>
                      <a:pt x="12104" y="18400"/>
                    </a:lnTo>
                    <a:lnTo>
                      <a:pt x="12392" y="18317"/>
                    </a:lnTo>
                    <a:lnTo>
                      <a:pt x="12469" y="18171"/>
                    </a:lnTo>
                    <a:cubicBezTo>
                      <a:pt x="12441" y="18118"/>
                      <a:pt x="12413" y="18066"/>
                      <a:pt x="12383" y="18015"/>
                    </a:cubicBezTo>
                    <a:cubicBezTo>
                      <a:pt x="12320" y="17907"/>
                      <a:pt x="12252" y="17806"/>
                      <a:pt x="12181" y="17713"/>
                    </a:cubicBezTo>
                    <a:cubicBezTo>
                      <a:pt x="12169" y="17590"/>
                      <a:pt x="12166" y="17465"/>
                      <a:pt x="12173" y="17342"/>
                    </a:cubicBezTo>
                    <a:cubicBezTo>
                      <a:pt x="12182" y="17201"/>
                      <a:pt x="12204" y="17063"/>
                      <a:pt x="12238" y="16934"/>
                    </a:cubicBezTo>
                    <a:lnTo>
                      <a:pt x="12262" y="16700"/>
                    </a:lnTo>
                    <a:lnTo>
                      <a:pt x="12383" y="16233"/>
                    </a:lnTo>
                    <a:lnTo>
                      <a:pt x="12447" y="15904"/>
                    </a:lnTo>
                    <a:lnTo>
                      <a:pt x="12552" y="15455"/>
                    </a:lnTo>
                    <a:lnTo>
                      <a:pt x="12671" y="15194"/>
                    </a:lnTo>
                    <a:lnTo>
                      <a:pt x="12888" y="14822"/>
                    </a:lnTo>
                    <a:lnTo>
                      <a:pt x="13179" y="14607"/>
                    </a:lnTo>
                    <a:lnTo>
                      <a:pt x="13407" y="14414"/>
                    </a:lnTo>
                    <a:lnTo>
                      <a:pt x="13485" y="14588"/>
                    </a:lnTo>
                    <a:lnTo>
                      <a:pt x="13485" y="14898"/>
                    </a:lnTo>
                    <a:lnTo>
                      <a:pt x="13692" y="14926"/>
                    </a:lnTo>
                    <a:lnTo>
                      <a:pt x="13794" y="15008"/>
                    </a:lnTo>
                    <a:lnTo>
                      <a:pt x="13842" y="15254"/>
                    </a:lnTo>
                    <a:lnTo>
                      <a:pt x="13659" y="15264"/>
                    </a:lnTo>
                    <a:lnTo>
                      <a:pt x="13643" y="15414"/>
                    </a:lnTo>
                    <a:lnTo>
                      <a:pt x="13845" y="15703"/>
                    </a:lnTo>
                    <a:lnTo>
                      <a:pt x="13960" y="15946"/>
                    </a:lnTo>
                    <a:lnTo>
                      <a:pt x="14162" y="15979"/>
                    </a:lnTo>
                    <a:lnTo>
                      <a:pt x="14250" y="15857"/>
                    </a:lnTo>
                    <a:lnTo>
                      <a:pt x="14403" y="15678"/>
                    </a:lnTo>
                    <a:lnTo>
                      <a:pt x="14752" y="15546"/>
                    </a:lnTo>
                    <a:lnTo>
                      <a:pt x="14728" y="15315"/>
                    </a:lnTo>
                    <a:lnTo>
                      <a:pt x="14639" y="15250"/>
                    </a:lnTo>
                    <a:lnTo>
                      <a:pt x="14489" y="15305"/>
                    </a:lnTo>
                    <a:cubicBezTo>
                      <a:pt x="14437" y="15251"/>
                      <a:pt x="14386" y="15193"/>
                      <a:pt x="14336" y="15132"/>
                    </a:cubicBezTo>
                    <a:cubicBezTo>
                      <a:pt x="14301" y="15088"/>
                      <a:pt x="14266" y="15042"/>
                      <a:pt x="14232" y="14994"/>
                    </a:cubicBezTo>
                    <a:lnTo>
                      <a:pt x="14288" y="14817"/>
                    </a:lnTo>
                    <a:lnTo>
                      <a:pt x="14447" y="14721"/>
                    </a:lnTo>
                    <a:lnTo>
                      <a:pt x="14613" y="14569"/>
                    </a:lnTo>
                    <a:lnTo>
                      <a:pt x="14824" y="14382"/>
                    </a:lnTo>
                    <a:lnTo>
                      <a:pt x="14966" y="14231"/>
                    </a:lnTo>
                    <a:lnTo>
                      <a:pt x="15155" y="14089"/>
                    </a:lnTo>
                    <a:lnTo>
                      <a:pt x="15299" y="14048"/>
                    </a:lnTo>
                    <a:lnTo>
                      <a:pt x="15474" y="14204"/>
                    </a:lnTo>
                    <a:lnTo>
                      <a:pt x="15391" y="14386"/>
                    </a:lnTo>
                    <a:lnTo>
                      <a:pt x="15273" y="14666"/>
                    </a:lnTo>
                    <a:lnTo>
                      <a:pt x="15265" y="14990"/>
                    </a:lnTo>
                    <a:lnTo>
                      <a:pt x="15230" y="15325"/>
                    </a:lnTo>
                    <a:lnTo>
                      <a:pt x="15118" y="15517"/>
                    </a:lnTo>
                    <a:lnTo>
                      <a:pt x="15096" y="15705"/>
                    </a:lnTo>
                    <a:lnTo>
                      <a:pt x="15233" y="15800"/>
                    </a:lnTo>
                    <a:cubicBezTo>
                      <a:pt x="15284" y="15813"/>
                      <a:pt x="15335" y="15836"/>
                      <a:pt x="15383" y="15869"/>
                    </a:cubicBezTo>
                    <a:cubicBezTo>
                      <a:pt x="15456" y="15919"/>
                      <a:pt x="15524" y="15992"/>
                      <a:pt x="15582" y="16084"/>
                    </a:cubicBezTo>
                    <a:lnTo>
                      <a:pt x="15792" y="16341"/>
                    </a:lnTo>
                    <a:lnTo>
                      <a:pt x="16009" y="16409"/>
                    </a:lnTo>
                    <a:lnTo>
                      <a:pt x="16163" y="16684"/>
                    </a:lnTo>
                    <a:lnTo>
                      <a:pt x="16364" y="16863"/>
                    </a:lnTo>
                    <a:lnTo>
                      <a:pt x="16519" y="17063"/>
                    </a:lnTo>
                    <a:lnTo>
                      <a:pt x="16602" y="17384"/>
                    </a:lnTo>
                    <a:lnTo>
                      <a:pt x="16900" y="17421"/>
                    </a:lnTo>
                    <a:lnTo>
                      <a:pt x="17231" y="17499"/>
                    </a:lnTo>
                    <a:lnTo>
                      <a:pt x="17545" y="17705"/>
                    </a:lnTo>
                    <a:lnTo>
                      <a:pt x="17840" y="17980"/>
                    </a:lnTo>
                    <a:lnTo>
                      <a:pt x="18090" y="18259"/>
                    </a:lnTo>
                    <a:lnTo>
                      <a:pt x="18475" y="18575"/>
                    </a:lnTo>
                    <a:lnTo>
                      <a:pt x="18792" y="18777"/>
                    </a:lnTo>
                    <a:lnTo>
                      <a:pt x="19129" y="19050"/>
                    </a:lnTo>
                    <a:lnTo>
                      <a:pt x="19351" y="19182"/>
                    </a:lnTo>
                    <a:lnTo>
                      <a:pt x="19359" y="18839"/>
                    </a:lnTo>
                    <a:lnTo>
                      <a:pt x="19201" y="18353"/>
                    </a:lnTo>
                    <a:lnTo>
                      <a:pt x="19056" y="17804"/>
                    </a:lnTo>
                    <a:lnTo>
                      <a:pt x="18836" y="17575"/>
                    </a:lnTo>
                    <a:lnTo>
                      <a:pt x="18691" y="17287"/>
                    </a:lnTo>
                    <a:lnTo>
                      <a:pt x="18580" y="17027"/>
                    </a:lnTo>
                    <a:lnTo>
                      <a:pt x="18437" y="16793"/>
                    </a:lnTo>
                    <a:lnTo>
                      <a:pt x="18437" y="16531"/>
                    </a:lnTo>
                    <a:lnTo>
                      <a:pt x="18220" y="16330"/>
                    </a:lnTo>
                    <a:lnTo>
                      <a:pt x="18064" y="15973"/>
                    </a:lnTo>
                    <a:lnTo>
                      <a:pt x="18247" y="15607"/>
                    </a:lnTo>
                    <a:lnTo>
                      <a:pt x="18424" y="15318"/>
                    </a:lnTo>
                    <a:lnTo>
                      <a:pt x="18655" y="15304"/>
                    </a:lnTo>
                    <a:lnTo>
                      <a:pt x="18759" y="15057"/>
                    </a:lnTo>
                    <a:cubicBezTo>
                      <a:pt x="18777" y="14995"/>
                      <a:pt x="18799" y="14935"/>
                      <a:pt x="18824" y="14880"/>
                    </a:cubicBezTo>
                    <a:cubicBezTo>
                      <a:pt x="18871" y="14776"/>
                      <a:pt x="18929" y="14689"/>
                      <a:pt x="18996" y="14623"/>
                    </a:cubicBezTo>
                    <a:lnTo>
                      <a:pt x="19321" y="14418"/>
                    </a:lnTo>
                    <a:lnTo>
                      <a:pt x="19622" y="14295"/>
                    </a:lnTo>
                    <a:lnTo>
                      <a:pt x="19459" y="13998"/>
                    </a:lnTo>
                    <a:lnTo>
                      <a:pt x="19352" y="13728"/>
                    </a:lnTo>
                    <a:lnTo>
                      <a:pt x="19263" y="13311"/>
                    </a:lnTo>
                    <a:lnTo>
                      <a:pt x="19263" y="12674"/>
                    </a:lnTo>
                    <a:lnTo>
                      <a:pt x="19094" y="12413"/>
                    </a:lnTo>
                    <a:lnTo>
                      <a:pt x="18905" y="12303"/>
                    </a:lnTo>
                    <a:lnTo>
                      <a:pt x="18825" y="11587"/>
                    </a:lnTo>
                    <a:lnTo>
                      <a:pt x="18825" y="11300"/>
                    </a:lnTo>
                    <a:lnTo>
                      <a:pt x="19026" y="11176"/>
                    </a:lnTo>
                    <a:lnTo>
                      <a:pt x="19153" y="11204"/>
                    </a:lnTo>
                    <a:lnTo>
                      <a:pt x="19685" y="11492"/>
                    </a:lnTo>
                    <a:lnTo>
                      <a:pt x="19916" y="11286"/>
                    </a:lnTo>
                    <a:lnTo>
                      <a:pt x="20085" y="11176"/>
                    </a:lnTo>
                    <a:lnTo>
                      <a:pt x="20330" y="11204"/>
                    </a:lnTo>
                    <a:lnTo>
                      <a:pt x="20504" y="11392"/>
                    </a:lnTo>
                    <a:lnTo>
                      <a:pt x="20892" y="11571"/>
                    </a:lnTo>
                    <a:lnTo>
                      <a:pt x="21279" y="11763"/>
                    </a:lnTo>
                    <a:lnTo>
                      <a:pt x="21416" y="11557"/>
                    </a:lnTo>
                    <a:lnTo>
                      <a:pt x="21488" y="11250"/>
                    </a:lnTo>
                    <a:lnTo>
                      <a:pt x="21480" y="10939"/>
                    </a:lnTo>
                    <a:lnTo>
                      <a:pt x="21585" y="10788"/>
                    </a:lnTo>
                    <a:lnTo>
                      <a:pt x="21472" y="10615"/>
                    </a:lnTo>
                    <a:lnTo>
                      <a:pt x="21445" y="10409"/>
                    </a:lnTo>
                    <a:lnTo>
                      <a:pt x="21539" y="10161"/>
                    </a:lnTo>
                    <a:lnTo>
                      <a:pt x="21600" y="9773"/>
                    </a:lnTo>
                    <a:lnTo>
                      <a:pt x="21449" y="9398"/>
                    </a:lnTo>
                    <a:lnTo>
                      <a:pt x="21248" y="9192"/>
                    </a:lnTo>
                    <a:lnTo>
                      <a:pt x="21117" y="9270"/>
                    </a:lnTo>
                    <a:lnTo>
                      <a:pt x="21077" y="9513"/>
                    </a:lnTo>
                    <a:lnTo>
                      <a:pt x="21021" y="9718"/>
                    </a:lnTo>
                    <a:lnTo>
                      <a:pt x="20909" y="9814"/>
                    </a:lnTo>
                    <a:lnTo>
                      <a:pt x="20756" y="9882"/>
                    </a:lnTo>
                    <a:lnTo>
                      <a:pt x="20592" y="9662"/>
                    </a:lnTo>
                    <a:lnTo>
                      <a:pt x="20385" y="9355"/>
                    </a:lnTo>
                    <a:lnTo>
                      <a:pt x="20422" y="9122"/>
                    </a:lnTo>
                    <a:lnTo>
                      <a:pt x="20264" y="8894"/>
                    </a:lnTo>
                    <a:lnTo>
                      <a:pt x="20434" y="8637"/>
                    </a:lnTo>
                    <a:lnTo>
                      <a:pt x="20710" y="8587"/>
                    </a:lnTo>
                    <a:lnTo>
                      <a:pt x="20858" y="8416"/>
                    </a:lnTo>
                    <a:lnTo>
                      <a:pt x="20898" y="8128"/>
                    </a:lnTo>
                    <a:lnTo>
                      <a:pt x="20858" y="7798"/>
                    </a:lnTo>
                    <a:lnTo>
                      <a:pt x="20732" y="7675"/>
                    </a:lnTo>
                    <a:lnTo>
                      <a:pt x="20644" y="7355"/>
                    </a:lnTo>
                    <a:lnTo>
                      <a:pt x="20491" y="7121"/>
                    </a:lnTo>
                    <a:lnTo>
                      <a:pt x="20507" y="6709"/>
                    </a:lnTo>
                    <a:lnTo>
                      <a:pt x="20499" y="6365"/>
                    </a:lnTo>
                    <a:lnTo>
                      <a:pt x="20459" y="5985"/>
                    </a:lnTo>
                    <a:lnTo>
                      <a:pt x="20451" y="5531"/>
                    </a:lnTo>
                    <a:lnTo>
                      <a:pt x="20370" y="5106"/>
                    </a:lnTo>
                    <a:lnTo>
                      <a:pt x="20231" y="4810"/>
                    </a:lnTo>
                    <a:lnTo>
                      <a:pt x="20145" y="4182"/>
                    </a:lnTo>
                    <a:lnTo>
                      <a:pt x="20065" y="3716"/>
                    </a:lnTo>
                    <a:lnTo>
                      <a:pt x="19979" y="3404"/>
                    </a:lnTo>
                    <a:lnTo>
                      <a:pt x="19963" y="3062"/>
                    </a:lnTo>
                    <a:lnTo>
                      <a:pt x="20091" y="2842"/>
                    </a:lnTo>
                    <a:lnTo>
                      <a:pt x="20317" y="2737"/>
                    </a:lnTo>
                    <a:lnTo>
                      <a:pt x="20570" y="2546"/>
                    </a:lnTo>
                    <a:lnTo>
                      <a:pt x="20683" y="2340"/>
                    </a:lnTo>
                    <a:lnTo>
                      <a:pt x="20965" y="2162"/>
                    </a:lnTo>
                    <a:lnTo>
                      <a:pt x="21059" y="2043"/>
                    </a:lnTo>
                    <a:lnTo>
                      <a:pt x="21076" y="1814"/>
                    </a:lnTo>
                    <a:lnTo>
                      <a:pt x="21092" y="1581"/>
                    </a:lnTo>
                    <a:lnTo>
                      <a:pt x="20928" y="1371"/>
                    </a:lnTo>
                    <a:lnTo>
                      <a:pt x="20807" y="115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iŝľíḋè">
                <a:extLst>
                  <a:ext uri="{FF2B5EF4-FFF2-40B4-BE49-F238E27FC236}">
                    <a16:creationId xmlns:a16="http://schemas.microsoft.com/office/drawing/2014/main" id="{BCAC84B1-3343-48D9-8A21-22EB02EBBEDD}"/>
                  </a:ext>
                </a:extLst>
              </p:cNvPr>
              <p:cNvSpPr/>
              <p:nvPr/>
            </p:nvSpPr>
            <p:spPr>
              <a:xfrm>
                <a:off x="6342433" y="1884771"/>
                <a:ext cx="270537" cy="157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45" y="7866"/>
                    </a:moveTo>
                    <a:lnTo>
                      <a:pt x="3880" y="8515"/>
                    </a:lnTo>
                    <a:lnTo>
                      <a:pt x="2778" y="8369"/>
                    </a:lnTo>
                    <a:lnTo>
                      <a:pt x="2178" y="9461"/>
                    </a:lnTo>
                    <a:lnTo>
                      <a:pt x="3120" y="10277"/>
                    </a:lnTo>
                    <a:lnTo>
                      <a:pt x="3156" y="12185"/>
                    </a:lnTo>
                    <a:lnTo>
                      <a:pt x="2430" y="12337"/>
                    </a:lnTo>
                    <a:lnTo>
                      <a:pt x="1278" y="11885"/>
                    </a:lnTo>
                    <a:lnTo>
                      <a:pt x="769" y="12613"/>
                    </a:lnTo>
                    <a:lnTo>
                      <a:pt x="566" y="13516"/>
                    </a:lnTo>
                    <a:lnTo>
                      <a:pt x="1354" y="13873"/>
                    </a:lnTo>
                    <a:lnTo>
                      <a:pt x="1463" y="14966"/>
                    </a:lnTo>
                    <a:lnTo>
                      <a:pt x="698" y="15754"/>
                    </a:lnTo>
                    <a:lnTo>
                      <a:pt x="273" y="16479"/>
                    </a:lnTo>
                    <a:lnTo>
                      <a:pt x="0" y="18023"/>
                    </a:lnTo>
                    <a:lnTo>
                      <a:pt x="841" y="18266"/>
                    </a:lnTo>
                    <a:lnTo>
                      <a:pt x="2336" y="18448"/>
                    </a:lnTo>
                    <a:lnTo>
                      <a:pt x="3297" y="19783"/>
                    </a:lnTo>
                    <a:lnTo>
                      <a:pt x="3987" y="20416"/>
                    </a:lnTo>
                    <a:lnTo>
                      <a:pt x="5126" y="21509"/>
                    </a:lnTo>
                    <a:lnTo>
                      <a:pt x="6761" y="21418"/>
                    </a:lnTo>
                    <a:lnTo>
                      <a:pt x="8539" y="21600"/>
                    </a:lnTo>
                    <a:lnTo>
                      <a:pt x="8021" y="19297"/>
                    </a:lnTo>
                    <a:lnTo>
                      <a:pt x="6548" y="18235"/>
                    </a:lnTo>
                    <a:lnTo>
                      <a:pt x="6499" y="15428"/>
                    </a:lnTo>
                    <a:lnTo>
                      <a:pt x="6997" y="13668"/>
                    </a:lnTo>
                    <a:lnTo>
                      <a:pt x="8012" y="10664"/>
                    </a:lnTo>
                    <a:lnTo>
                      <a:pt x="8386" y="8570"/>
                    </a:lnTo>
                    <a:lnTo>
                      <a:pt x="9594" y="6965"/>
                    </a:lnTo>
                    <a:lnTo>
                      <a:pt x="10818" y="7328"/>
                    </a:lnTo>
                    <a:lnTo>
                      <a:pt x="12132" y="6430"/>
                    </a:lnTo>
                    <a:lnTo>
                      <a:pt x="13272" y="5308"/>
                    </a:lnTo>
                    <a:lnTo>
                      <a:pt x="14533" y="4941"/>
                    </a:lnTo>
                    <a:lnTo>
                      <a:pt x="16291" y="4582"/>
                    </a:lnTo>
                    <a:cubicBezTo>
                      <a:pt x="16608" y="4821"/>
                      <a:pt x="16969" y="4821"/>
                      <a:pt x="17286" y="4583"/>
                    </a:cubicBezTo>
                    <a:cubicBezTo>
                      <a:pt x="17607" y="4341"/>
                      <a:pt x="17852" y="3877"/>
                      <a:pt x="17960" y="3308"/>
                    </a:cubicBezTo>
                    <a:lnTo>
                      <a:pt x="19113" y="3551"/>
                    </a:lnTo>
                    <a:lnTo>
                      <a:pt x="19985" y="3581"/>
                    </a:lnTo>
                    <a:lnTo>
                      <a:pt x="20338" y="2523"/>
                    </a:lnTo>
                    <a:lnTo>
                      <a:pt x="21351" y="2592"/>
                    </a:lnTo>
                    <a:lnTo>
                      <a:pt x="21600" y="1704"/>
                    </a:lnTo>
                    <a:lnTo>
                      <a:pt x="20641" y="1406"/>
                    </a:lnTo>
                    <a:lnTo>
                      <a:pt x="20071" y="705"/>
                    </a:lnTo>
                    <a:lnTo>
                      <a:pt x="18972" y="0"/>
                    </a:lnTo>
                    <a:lnTo>
                      <a:pt x="18514" y="430"/>
                    </a:lnTo>
                    <a:lnTo>
                      <a:pt x="18354" y="1523"/>
                    </a:lnTo>
                    <a:lnTo>
                      <a:pt x="17731" y="802"/>
                    </a:lnTo>
                    <a:lnTo>
                      <a:pt x="16469" y="984"/>
                    </a:lnTo>
                    <a:lnTo>
                      <a:pt x="15528" y="1617"/>
                    </a:lnTo>
                    <a:lnTo>
                      <a:pt x="14947" y="2494"/>
                    </a:lnTo>
                    <a:lnTo>
                      <a:pt x="13721" y="2312"/>
                    </a:lnTo>
                    <a:lnTo>
                      <a:pt x="11020" y="2130"/>
                    </a:lnTo>
                    <a:lnTo>
                      <a:pt x="9792" y="2039"/>
                    </a:lnTo>
                    <a:lnTo>
                      <a:pt x="8352" y="2392"/>
                    </a:lnTo>
                    <a:lnTo>
                      <a:pt x="7818" y="3025"/>
                    </a:lnTo>
                    <a:lnTo>
                      <a:pt x="6699" y="4565"/>
                    </a:lnTo>
                    <a:lnTo>
                      <a:pt x="5633" y="4656"/>
                    </a:lnTo>
                    <a:lnTo>
                      <a:pt x="4834" y="5829"/>
                    </a:lnTo>
                    <a:lnTo>
                      <a:pt x="4445" y="786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ïśḻíḑe">
                <a:extLst>
                  <a:ext uri="{FF2B5EF4-FFF2-40B4-BE49-F238E27FC236}">
                    <a16:creationId xmlns:a16="http://schemas.microsoft.com/office/drawing/2014/main" id="{E08FD7B9-52CF-48C9-8A69-2DD29A92986B}"/>
                  </a:ext>
                </a:extLst>
              </p:cNvPr>
              <p:cNvSpPr/>
              <p:nvPr/>
            </p:nvSpPr>
            <p:spPr>
              <a:xfrm>
                <a:off x="5462543" y="1796617"/>
                <a:ext cx="314024" cy="120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36" y="2810"/>
                    </a:moveTo>
                    <a:lnTo>
                      <a:pt x="18126" y="2696"/>
                    </a:lnTo>
                    <a:lnTo>
                      <a:pt x="15876" y="2514"/>
                    </a:lnTo>
                    <a:lnTo>
                      <a:pt x="14560" y="2399"/>
                    </a:lnTo>
                    <a:lnTo>
                      <a:pt x="13964" y="607"/>
                    </a:lnTo>
                    <a:lnTo>
                      <a:pt x="13265" y="0"/>
                    </a:lnTo>
                    <a:lnTo>
                      <a:pt x="13209" y="2844"/>
                    </a:lnTo>
                    <a:lnTo>
                      <a:pt x="12490" y="2839"/>
                    </a:lnTo>
                    <a:lnTo>
                      <a:pt x="12105" y="3909"/>
                    </a:lnTo>
                    <a:lnTo>
                      <a:pt x="12121" y="6612"/>
                    </a:lnTo>
                    <a:lnTo>
                      <a:pt x="11757" y="7673"/>
                    </a:lnTo>
                    <a:lnTo>
                      <a:pt x="11102" y="6284"/>
                    </a:lnTo>
                    <a:lnTo>
                      <a:pt x="11237" y="3700"/>
                    </a:lnTo>
                    <a:lnTo>
                      <a:pt x="10419" y="2546"/>
                    </a:lnTo>
                    <a:lnTo>
                      <a:pt x="9953" y="4134"/>
                    </a:lnTo>
                    <a:lnTo>
                      <a:pt x="9148" y="5886"/>
                    </a:lnTo>
                    <a:lnTo>
                      <a:pt x="7705" y="5408"/>
                    </a:lnTo>
                    <a:lnTo>
                      <a:pt x="6697" y="5288"/>
                    </a:lnTo>
                    <a:lnTo>
                      <a:pt x="6009" y="4218"/>
                    </a:lnTo>
                    <a:lnTo>
                      <a:pt x="5379" y="3745"/>
                    </a:lnTo>
                    <a:lnTo>
                      <a:pt x="2617" y="4347"/>
                    </a:lnTo>
                    <a:lnTo>
                      <a:pt x="1144" y="3636"/>
                    </a:lnTo>
                    <a:lnTo>
                      <a:pt x="135" y="4591"/>
                    </a:lnTo>
                    <a:lnTo>
                      <a:pt x="0" y="6851"/>
                    </a:lnTo>
                    <a:lnTo>
                      <a:pt x="1109" y="8265"/>
                    </a:lnTo>
                    <a:lnTo>
                      <a:pt x="1858" y="9728"/>
                    </a:lnTo>
                    <a:lnTo>
                      <a:pt x="2773" y="10918"/>
                    </a:lnTo>
                    <a:lnTo>
                      <a:pt x="3798" y="10560"/>
                    </a:lnTo>
                    <a:lnTo>
                      <a:pt x="4488" y="11864"/>
                    </a:lnTo>
                    <a:lnTo>
                      <a:pt x="5238" y="12297"/>
                    </a:lnTo>
                    <a:lnTo>
                      <a:pt x="5238" y="9037"/>
                    </a:lnTo>
                    <a:lnTo>
                      <a:pt x="6816" y="8599"/>
                    </a:lnTo>
                    <a:lnTo>
                      <a:pt x="6769" y="11506"/>
                    </a:lnTo>
                    <a:lnTo>
                      <a:pt x="6906" y="13288"/>
                    </a:lnTo>
                    <a:lnTo>
                      <a:pt x="4182" y="13367"/>
                    </a:lnTo>
                    <a:lnTo>
                      <a:pt x="4105" y="14562"/>
                    </a:lnTo>
                    <a:lnTo>
                      <a:pt x="4611" y="15358"/>
                    </a:lnTo>
                    <a:lnTo>
                      <a:pt x="5606" y="16747"/>
                    </a:lnTo>
                    <a:lnTo>
                      <a:pt x="7302" y="19415"/>
                    </a:lnTo>
                    <a:lnTo>
                      <a:pt x="8040" y="21600"/>
                    </a:lnTo>
                    <a:lnTo>
                      <a:pt x="8822" y="21485"/>
                    </a:lnTo>
                    <a:lnTo>
                      <a:pt x="9465" y="18116"/>
                    </a:lnTo>
                    <a:lnTo>
                      <a:pt x="9649" y="15258"/>
                    </a:lnTo>
                    <a:lnTo>
                      <a:pt x="10369" y="13745"/>
                    </a:lnTo>
                    <a:lnTo>
                      <a:pt x="11287" y="14343"/>
                    </a:lnTo>
                    <a:lnTo>
                      <a:pt x="11640" y="11993"/>
                    </a:lnTo>
                    <a:lnTo>
                      <a:pt x="11640" y="9136"/>
                    </a:lnTo>
                    <a:lnTo>
                      <a:pt x="13126" y="8703"/>
                    </a:lnTo>
                    <a:lnTo>
                      <a:pt x="14029" y="10490"/>
                    </a:lnTo>
                    <a:lnTo>
                      <a:pt x="14715" y="12003"/>
                    </a:lnTo>
                    <a:lnTo>
                      <a:pt x="14303" y="13193"/>
                    </a:lnTo>
                    <a:lnTo>
                      <a:pt x="13891" y="14507"/>
                    </a:lnTo>
                    <a:lnTo>
                      <a:pt x="14441" y="16856"/>
                    </a:lnTo>
                    <a:lnTo>
                      <a:pt x="15346" y="16264"/>
                    </a:lnTo>
                    <a:lnTo>
                      <a:pt x="15759" y="14472"/>
                    </a:lnTo>
                    <a:lnTo>
                      <a:pt x="16864" y="14472"/>
                    </a:lnTo>
                    <a:lnTo>
                      <a:pt x="17370" y="15303"/>
                    </a:lnTo>
                    <a:lnTo>
                      <a:pt x="17732" y="17409"/>
                    </a:lnTo>
                    <a:lnTo>
                      <a:pt x="18407" y="16692"/>
                    </a:lnTo>
                    <a:lnTo>
                      <a:pt x="19503" y="15398"/>
                    </a:lnTo>
                    <a:lnTo>
                      <a:pt x="18539" y="14208"/>
                    </a:lnTo>
                    <a:lnTo>
                      <a:pt x="18004" y="13969"/>
                    </a:lnTo>
                    <a:lnTo>
                      <a:pt x="17870" y="12460"/>
                    </a:lnTo>
                    <a:lnTo>
                      <a:pt x="17136" y="11630"/>
                    </a:lnTo>
                    <a:lnTo>
                      <a:pt x="15759" y="11037"/>
                    </a:lnTo>
                    <a:lnTo>
                      <a:pt x="14891" y="9608"/>
                    </a:lnTo>
                    <a:lnTo>
                      <a:pt x="14017" y="8334"/>
                    </a:lnTo>
                    <a:lnTo>
                      <a:pt x="13655" y="7742"/>
                    </a:lnTo>
                    <a:lnTo>
                      <a:pt x="13563" y="5253"/>
                    </a:lnTo>
                    <a:lnTo>
                      <a:pt x="14253" y="4895"/>
                    </a:lnTo>
                    <a:lnTo>
                      <a:pt x="14864" y="7105"/>
                    </a:lnTo>
                    <a:lnTo>
                      <a:pt x="16948" y="7941"/>
                    </a:lnTo>
                    <a:lnTo>
                      <a:pt x="18002" y="8891"/>
                    </a:lnTo>
                    <a:lnTo>
                      <a:pt x="19472" y="7458"/>
                    </a:lnTo>
                    <a:lnTo>
                      <a:pt x="20699" y="6542"/>
                    </a:lnTo>
                    <a:lnTo>
                      <a:pt x="21374" y="4805"/>
                    </a:lnTo>
                    <a:lnTo>
                      <a:pt x="21600" y="3028"/>
                    </a:lnTo>
                    <a:lnTo>
                      <a:pt x="21036" y="281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iślïḋe">
                <a:extLst>
                  <a:ext uri="{FF2B5EF4-FFF2-40B4-BE49-F238E27FC236}">
                    <a16:creationId xmlns:a16="http://schemas.microsoft.com/office/drawing/2014/main" id="{FCB457E1-4E3F-4E07-9652-477A5015B436}"/>
                  </a:ext>
                </a:extLst>
              </p:cNvPr>
              <p:cNvSpPr/>
              <p:nvPr/>
            </p:nvSpPr>
            <p:spPr>
              <a:xfrm>
                <a:off x="4714467" y="2150221"/>
                <a:ext cx="200523" cy="82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41" y="270"/>
                    </a:moveTo>
                    <a:lnTo>
                      <a:pt x="15742" y="0"/>
                    </a:lnTo>
                    <a:lnTo>
                      <a:pt x="14405" y="1481"/>
                    </a:lnTo>
                    <a:lnTo>
                      <a:pt x="12187" y="4101"/>
                    </a:lnTo>
                    <a:lnTo>
                      <a:pt x="10897" y="4101"/>
                    </a:lnTo>
                    <a:lnTo>
                      <a:pt x="8628" y="1546"/>
                    </a:lnTo>
                    <a:lnTo>
                      <a:pt x="6724" y="2070"/>
                    </a:lnTo>
                    <a:lnTo>
                      <a:pt x="5296" y="4167"/>
                    </a:lnTo>
                    <a:lnTo>
                      <a:pt x="1948" y="7428"/>
                    </a:lnTo>
                    <a:lnTo>
                      <a:pt x="1232" y="7428"/>
                    </a:lnTo>
                    <a:lnTo>
                      <a:pt x="0" y="9510"/>
                    </a:lnTo>
                    <a:lnTo>
                      <a:pt x="92" y="13288"/>
                    </a:lnTo>
                    <a:lnTo>
                      <a:pt x="773" y="15544"/>
                    </a:lnTo>
                    <a:lnTo>
                      <a:pt x="2067" y="12989"/>
                    </a:lnTo>
                    <a:lnTo>
                      <a:pt x="3646" y="15959"/>
                    </a:lnTo>
                    <a:cubicBezTo>
                      <a:pt x="4278" y="16734"/>
                      <a:pt x="4893" y="17587"/>
                      <a:pt x="5489" y="18514"/>
                    </a:cubicBezTo>
                    <a:cubicBezTo>
                      <a:pt x="6102" y="19467"/>
                      <a:pt x="6694" y="20497"/>
                      <a:pt x="7263" y="21600"/>
                    </a:cubicBezTo>
                    <a:lnTo>
                      <a:pt x="8821" y="21600"/>
                    </a:lnTo>
                    <a:lnTo>
                      <a:pt x="10787" y="16890"/>
                    </a:lnTo>
                    <a:lnTo>
                      <a:pt x="12583" y="16890"/>
                    </a:lnTo>
                    <a:lnTo>
                      <a:pt x="15533" y="16716"/>
                    </a:lnTo>
                    <a:lnTo>
                      <a:pt x="17142" y="13513"/>
                    </a:lnTo>
                    <a:lnTo>
                      <a:pt x="18721" y="10914"/>
                    </a:lnTo>
                    <a:lnTo>
                      <a:pt x="20955" y="10041"/>
                    </a:lnTo>
                    <a:lnTo>
                      <a:pt x="21600" y="8323"/>
                    </a:lnTo>
                    <a:lnTo>
                      <a:pt x="20688" y="4902"/>
                    </a:lnTo>
                    <a:lnTo>
                      <a:pt x="19658" y="3045"/>
                    </a:lnTo>
                    <a:lnTo>
                      <a:pt x="18823" y="1655"/>
                    </a:lnTo>
                    <a:lnTo>
                      <a:pt x="17441" y="27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iṩ1îḑé">
                <a:extLst>
                  <a:ext uri="{FF2B5EF4-FFF2-40B4-BE49-F238E27FC236}">
                    <a16:creationId xmlns:a16="http://schemas.microsoft.com/office/drawing/2014/main" id="{1CA4B99D-2EFB-4F13-B3E3-D79CD41F0601}"/>
                  </a:ext>
                </a:extLst>
              </p:cNvPr>
              <p:cNvSpPr/>
              <p:nvPr/>
            </p:nvSpPr>
            <p:spPr>
              <a:xfrm>
                <a:off x="5064073" y="2037888"/>
                <a:ext cx="36200" cy="17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76" y="0"/>
                    </a:moveTo>
                    <a:lnTo>
                      <a:pt x="10983" y="4657"/>
                    </a:lnTo>
                    <a:lnTo>
                      <a:pt x="5919" y="4185"/>
                    </a:lnTo>
                    <a:lnTo>
                      <a:pt x="0" y="5818"/>
                    </a:lnTo>
                    <a:lnTo>
                      <a:pt x="17" y="18606"/>
                    </a:lnTo>
                    <a:lnTo>
                      <a:pt x="11091" y="21600"/>
                    </a:lnTo>
                    <a:lnTo>
                      <a:pt x="21600" y="16735"/>
                    </a:lnTo>
                    <a:lnTo>
                      <a:pt x="21483" y="2347"/>
                    </a:lnTo>
                    <a:lnTo>
                      <a:pt x="1517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ïṩ1ïḍe">
                <a:extLst>
                  <a:ext uri="{FF2B5EF4-FFF2-40B4-BE49-F238E27FC236}">
                    <a16:creationId xmlns:a16="http://schemas.microsoft.com/office/drawing/2014/main" id="{5B4BF4E0-3129-47C6-AEEB-35DE4C2CB0AA}"/>
                  </a:ext>
                </a:extLst>
              </p:cNvPr>
              <p:cNvSpPr/>
              <p:nvPr/>
            </p:nvSpPr>
            <p:spPr>
              <a:xfrm>
                <a:off x="5074205" y="2245332"/>
                <a:ext cx="30836" cy="20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779" y="0"/>
                    </a:moveTo>
                    <a:lnTo>
                      <a:pt x="0" y="1898"/>
                    </a:lnTo>
                    <a:lnTo>
                      <a:pt x="497" y="14515"/>
                    </a:lnTo>
                    <a:lnTo>
                      <a:pt x="10043" y="15938"/>
                    </a:lnTo>
                    <a:lnTo>
                      <a:pt x="21600" y="21600"/>
                    </a:lnTo>
                    <a:lnTo>
                      <a:pt x="18457" y="5083"/>
                    </a:lnTo>
                    <a:lnTo>
                      <a:pt x="977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2" name="îSliḑé">
                <a:extLst>
                  <a:ext uri="{FF2B5EF4-FFF2-40B4-BE49-F238E27FC236}">
                    <a16:creationId xmlns:a16="http://schemas.microsoft.com/office/drawing/2014/main" id="{3B935987-F27D-4AEE-ABE0-9C04E09B16F3}"/>
                  </a:ext>
                </a:extLst>
              </p:cNvPr>
              <p:cNvSpPr/>
              <p:nvPr/>
            </p:nvSpPr>
            <p:spPr>
              <a:xfrm>
                <a:off x="5077679" y="2267671"/>
                <a:ext cx="18716" cy="14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70" y="2345"/>
                    </a:moveTo>
                    <a:lnTo>
                      <a:pt x="2749" y="0"/>
                    </a:lnTo>
                    <a:lnTo>
                      <a:pt x="0" y="17437"/>
                    </a:lnTo>
                    <a:lnTo>
                      <a:pt x="16227" y="21600"/>
                    </a:lnTo>
                    <a:lnTo>
                      <a:pt x="21600" y="10871"/>
                    </a:lnTo>
                    <a:lnTo>
                      <a:pt x="12170" y="234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îşlïďé">
                <a:extLst>
                  <a:ext uri="{FF2B5EF4-FFF2-40B4-BE49-F238E27FC236}">
                    <a16:creationId xmlns:a16="http://schemas.microsoft.com/office/drawing/2014/main" id="{5BF1EDC6-D3A4-4C98-9A9B-B88E5F5BE689}"/>
                  </a:ext>
                </a:extLst>
              </p:cNvPr>
              <p:cNvSpPr/>
              <p:nvPr/>
            </p:nvSpPr>
            <p:spPr>
              <a:xfrm>
                <a:off x="4942784" y="2466580"/>
                <a:ext cx="124059" cy="1200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82" y="115"/>
                    </a:moveTo>
                    <a:lnTo>
                      <a:pt x="11359" y="0"/>
                    </a:lnTo>
                    <a:lnTo>
                      <a:pt x="9153" y="2568"/>
                    </a:lnTo>
                    <a:lnTo>
                      <a:pt x="6986" y="4361"/>
                    </a:lnTo>
                    <a:lnTo>
                      <a:pt x="4456" y="4002"/>
                    </a:lnTo>
                    <a:lnTo>
                      <a:pt x="1440" y="5073"/>
                    </a:lnTo>
                    <a:lnTo>
                      <a:pt x="1800" y="7574"/>
                    </a:lnTo>
                    <a:lnTo>
                      <a:pt x="3652" y="8406"/>
                    </a:lnTo>
                    <a:lnTo>
                      <a:pt x="4457" y="9915"/>
                    </a:lnTo>
                    <a:lnTo>
                      <a:pt x="3642" y="11583"/>
                    </a:lnTo>
                    <a:lnTo>
                      <a:pt x="2953" y="12535"/>
                    </a:lnTo>
                    <a:lnTo>
                      <a:pt x="2371" y="14995"/>
                    </a:lnTo>
                    <a:lnTo>
                      <a:pt x="42" y="15588"/>
                    </a:lnTo>
                    <a:lnTo>
                      <a:pt x="0" y="17102"/>
                    </a:lnTo>
                    <a:lnTo>
                      <a:pt x="974" y="18138"/>
                    </a:lnTo>
                    <a:lnTo>
                      <a:pt x="1672" y="20768"/>
                    </a:lnTo>
                    <a:lnTo>
                      <a:pt x="3483" y="21600"/>
                    </a:lnTo>
                    <a:lnTo>
                      <a:pt x="5773" y="20165"/>
                    </a:lnTo>
                    <a:lnTo>
                      <a:pt x="8334" y="18253"/>
                    </a:lnTo>
                    <a:lnTo>
                      <a:pt x="10697" y="17097"/>
                    </a:lnTo>
                    <a:cubicBezTo>
                      <a:pt x="11878" y="17476"/>
                      <a:pt x="13148" y="17434"/>
                      <a:pt x="14302" y="16978"/>
                    </a:cubicBezTo>
                    <a:cubicBezTo>
                      <a:pt x="14998" y="16703"/>
                      <a:pt x="15630" y="16284"/>
                      <a:pt x="16161" y="15748"/>
                    </a:cubicBezTo>
                    <a:cubicBezTo>
                      <a:pt x="16616" y="15267"/>
                      <a:pt x="16972" y="14698"/>
                      <a:pt x="17209" y="14074"/>
                    </a:cubicBezTo>
                    <a:cubicBezTo>
                      <a:pt x="17751" y="12641"/>
                      <a:pt x="17639" y="11035"/>
                      <a:pt x="16903" y="9696"/>
                    </a:cubicBezTo>
                    <a:lnTo>
                      <a:pt x="17252" y="7434"/>
                    </a:lnTo>
                    <a:lnTo>
                      <a:pt x="18650" y="5686"/>
                    </a:lnTo>
                    <a:lnTo>
                      <a:pt x="20358" y="4730"/>
                    </a:lnTo>
                    <a:lnTo>
                      <a:pt x="21600" y="2658"/>
                    </a:lnTo>
                    <a:lnTo>
                      <a:pt x="19703" y="870"/>
                    </a:lnTo>
                    <a:lnTo>
                      <a:pt x="16922" y="162"/>
                    </a:lnTo>
                    <a:lnTo>
                      <a:pt x="15382" y="115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4" name="îş1íḋè">
                <a:extLst>
                  <a:ext uri="{FF2B5EF4-FFF2-40B4-BE49-F238E27FC236}">
                    <a16:creationId xmlns:a16="http://schemas.microsoft.com/office/drawing/2014/main" id="{862D745F-9C5C-411E-85A7-6F6208ECBF30}"/>
                  </a:ext>
                </a:extLst>
              </p:cNvPr>
              <p:cNvSpPr/>
              <p:nvPr/>
            </p:nvSpPr>
            <p:spPr>
              <a:xfrm>
                <a:off x="5057281" y="2381597"/>
                <a:ext cx="181404" cy="238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88" y="0"/>
                    </a:moveTo>
                    <a:lnTo>
                      <a:pt x="5027" y="806"/>
                    </a:lnTo>
                    <a:lnTo>
                      <a:pt x="3705" y="828"/>
                    </a:lnTo>
                    <a:lnTo>
                      <a:pt x="3047" y="1789"/>
                    </a:lnTo>
                    <a:lnTo>
                      <a:pt x="3106" y="2665"/>
                    </a:lnTo>
                    <a:lnTo>
                      <a:pt x="2104" y="3622"/>
                    </a:lnTo>
                    <a:lnTo>
                      <a:pt x="2256" y="4561"/>
                    </a:lnTo>
                    <a:lnTo>
                      <a:pt x="3288" y="5341"/>
                    </a:lnTo>
                    <a:lnTo>
                      <a:pt x="4241" y="6303"/>
                    </a:lnTo>
                    <a:lnTo>
                      <a:pt x="3288" y="6900"/>
                    </a:lnTo>
                    <a:lnTo>
                      <a:pt x="3129" y="7663"/>
                    </a:lnTo>
                    <a:cubicBezTo>
                      <a:pt x="3378" y="7883"/>
                      <a:pt x="3663" y="8077"/>
                      <a:pt x="3979" y="8241"/>
                    </a:cubicBezTo>
                    <a:cubicBezTo>
                      <a:pt x="4404" y="8461"/>
                      <a:pt x="4878" y="8624"/>
                      <a:pt x="5379" y="8720"/>
                    </a:cubicBezTo>
                    <a:lnTo>
                      <a:pt x="6013" y="7816"/>
                    </a:lnTo>
                    <a:lnTo>
                      <a:pt x="7340" y="7877"/>
                    </a:lnTo>
                    <a:lnTo>
                      <a:pt x="8475" y="8655"/>
                    </a:lnTo>
                    <a:lnTo>
                      <a:pt x="8475" y="9799"/>
                    </a:lnTo>
                    <a:cubicBezTo>
                      <a:pt x="8649" y="10161"/>
                      <a:pt x="8756" y="10540"/>
                      <a:pt x="8794" y="10924"/>
                    </a:cubicBezTo>
                    <a:cubicBezTo>
                      <a:pt x="8852" y="11516"/>
                      <a:pt x="8744" y="12110"/>
                      <a:pt x="8478" y="12668"/>
                    </a:cubicBezTo>
                    <a:lnTo>
                      <a:pt x="6756" y="12970"/>
                    </a:lnTo>
                    <a:lnTo>
                      <a:pt x="5830" y="13030"/>
                    </a:lnTo>
                    <a:lnTo>
                      <a:pt x="3796" y="13504"/>
                    </a:lnTo>
                    <a:lnTo>
                      <a:pt x="3975" y="14368"/>
                    </a:lnTo>
                    <a:lnTo>
                      <a:pt x="4901" y="14529"/>
                    </a:lnTo>
                    <a:lnTo>
                      <a:pt x="4662" y="15465"/>
                    </a:lnTo>
                    <a:lnTo>
                      <a:pt x="3020" y="15884"/>
                    </a:lnTo>
                    <a:lnTo>
                      <a:pt x="2091" y="16123"/>
                    </a:lnTo>
                    <a:lnTo>
                      <a:pt x="3022" y="16841"/>
                    </a:lnTo>
                    <a:lnTo>
                      <a:pt x="4564" y="17538"/>
                    </a:lnTo>
                    <a:lnTo>
                      <a:pt x="5725" y="17538"/>
                    </a:lnTo>
                    <a:lnTo>
                      <a:pt x="8134" y="17880"/>
                    </a:lnTo>
                    <a:lnTo>
                      <a:pt x="8426" y="18623"/>
                    </a:lnTo>
                    <a:lnTo>
                      <a:pt x="7232" y="19258"/>
                    </a:lnTo>
                    <a:lnTo>
                      <a:pt x="4232" y="19559"/>
                    </a:lnTo>
                    <a:lnTo>
                      <a:pt x="2642" y="20099"/>
                    </a:lnTo>
                    <a:lnTo>
                      <a:pt x="735" y="20340"/>
                    </a:lnTo>
                    <a:lnTo>
                      <a:pt x="0" y="21060"/>
                    </a:lnTo>
                    <a:lnTo>
                      <a:pt x="502" y="21600"/>
                    </a:lnTo>
                    <a:lnTo>
                      <a:pt x="2782" y="21359"/>
                    </a:lnTo>
                    <a:cubicBezTo>
                      <a:pt x="3310" y="21133"/>
                      <a:pt x="3861" y="20938"/>
                      <a:pt x="4428" y="20777"/>
                    </a:cubicBezTo>
                    <a:cubicBezTo>
                      <a:pt x="5234" y="20547"/>
                      <a:pt x="6071" y="20386"/>
                      <a:pt x="6924" y="20295"/>
                    </a:cubicBezTo>
                    <a:lnTo>
                      <a:pt x="8622" y="20174"/>
                    </a:lnTo>
                    <a:lnTo>
                      <a:pt x="11277" y="19873"/>
                    </a:lnTo>
                    <a:lnTo>
                      <a:pt x="12657" y="19753"/>
                    </a:lnTo>
                    <a:lnTo>
                      <a:pt x="14884" y="19050"/>
                    </a:lnTo>
                    <a:lnTo>
                      <a:pt x="16583" y="19391"/>
                    </a:lnTo>
                    <a:lnTo>
                      <a:pt x="19689" y="19030"/>
                    </a:lnTo>
                    <a:lnTo>
                      <a:pt x="18335" y="18548"/>
                    </a:lnTo>
                    <a:lnTo>
                      <a:pt x="16662" y="17767"/>
                    </a:lnTo>
                    <a:lnTo>
                      <a:pt x="21520" y="16502"/>
                    </a:lnTo>
                    <a:lnTo>
                      <a:pt x="21600" y="15842"/>
                    </a:lnTo>
                    <a:lnTo>
                      <a:pt x="21042" y="14238"/>
                    </a:lnTo>
                    <a:lnTo>
                      <a:pt x="19695" y="14120"/>
                    </a:lnTo>
                    <a:lnTo>
                      <a:pt x="18773" y="15157"/>
                    </a:lnTo>
                    <a:lnTo>
                      <a:pt x="16954" y="14916"/>
                    </a:lnTo>
                    <a:cubicBezTo>
                      <a:pt x="16658" y="14546"/>
                      <a:pt x="16446" y="14141"/>
                      <a:pt x="16327" y="13718"/>
                    </a:cubicBezTo>
                    <a:cubicBezTo>
                      <a:pt x="16175" y="13182"/>
                      <a:pt x="16175" y="12628"/>
                      <a:pt x="16327" y="12092"/>
                    </a:cubicBezTo>
                    <a:cubicBezTo>
                      <a:pt x="16208" y="11609"/>
                      <a:pt x="15994" y="11142"/>
                      <a:pt x="15690" y="10709"/>
                    </a:cubicBezTo>
                    <a:cubicBezTo>
                      <a:pt x="15360" y="10238"/>
                      <a:pt x="14929" y="9811"/>
                      <a:pt x="14416" y="9446"/>
                    </a:cubicBezTo>
                    <a:lnTo>
                      <a:pt x="13327" y="7779"/>
                    </a:lnTo>
                    <a:lnTo>
                      <a:pt x="10543" y="6097"/>
                    </a:lnTo>
                    <a:lnTo>
                      <a:pt x="8818" y="6097"/>
                    </a:lnTo>
                    <a:lnTo>
                      <a:pt x="7603" y="5799"/>
                    </a:lnTo>
                    <a:cubicBezTo>
                      <a:pt x="7249" y="5554"/>
                      <a:pt x="7071" y="5196"/>
                      <a:pt x="7125" y="4835"/>
                    </a:cubicBezTo>
                    <a:cubicBezTo>
                      <a:pt x="7216" y="4226"/>
                      <a:pt x="7901" y="3767"/>
                      <a:pt x="8711" y="3773"/>
                    </a:cubicBezTo>
                    <a:lnTo>
                      <a:pt x="10301" y="2689"/>
                    </a:lnTo>
                    <a:lnTo>
                      <a:pt x="8469" y="2151"/>
                    </a:lnTo>
                    <a:lnTo>
                      <a:pt x="6346" y="1730"/>
                    </a:lnTo>
                    <a:lnTo>
                      <a:pt x="6979" y="1072"/>
                    </a:lnTo>
                    <a:lnTo>
                      <a:pt x="7431" y="111"/>
                    </a:lnTo>
                    <a:lnTo>
                      <a:pt x="6288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5" name="îSḷíḓê">
                <a:extLst>
                  <a:ext uri="{FF2B5EF4-FFF2-40B4-BE49-F238E27FC236}">
                    <a16:creationId xmlns:a16="http://schemas.microsoft.com/office/drawing/2014/main" id="{AF1FA53D-9299-4DDF-A04B-4160FD9B838A}"/>
                  </a:ext>
                </a:extLst>
              </p:cNvPr>
              <p:cNvSpPr/>
              <p:nvPr/>
            </p:nvSpPr>
            <p:spPr>
              <a:xfrm>
                <a:off x="5085735" y="2486639"/>
                <a:ext cx="14344" cy="185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05" y="858"/>
                    </a:moveTo>
                    <a:lnTo>
                      <a:pt x="0" y="8854"/>
                    </a:lnTo>
                    <a:lnTo>
                      <a:pt x="5633" y="18505"/>
                    </a:lnTo>
                    <a:lnTo>
                      <a:pt x="16548" y="21600"/>
                    </a:lnTo>
                    <a:lnTo>
                      <a:pt x="21600" y="10060"/>
                    </a:lnTo>
                    <a:lnTo>
                      <a:pt x="18861" y="0"/>
                    </a:lnTo>
                    <a:lnTo>
                      <a:pt x="4405" y="85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6" name="îṩ1ïḍé">
                <a:extLst>
                  <a:ext uri="{FF2B5EF4-FFF2-40B4-BE49-F238E27FC236}">
                    <a16:creationId xmlns:a16="http://schemas.microsoft.com/office/drawing/2014/main" id="{F24C6FAC-A037-4D4A-97C8-3E5C2EC5288A}"/>
                  </a:ext>
                </a:extLst>
              </p:cNvPr>
              <p:cNvSpPr/>
              <p:nvPr/>
            </p:nvSpPr>
            <p:spPr>
              <a:xfrm>
                <a:off x="5104691" y="2634027"/>
                <a:ext cx="15575" cy="14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14" y="0"/>
                    </a:moveTo>
                    <a:lnTo>
                      <a:pt x="0" y="6137"/>
                    </a:lnTo>
                    <a:lnTo>
                      <a:pt x="4727" y="21600"/>
                    </a:lnTo>
                    <a:lnTo>
                      <a:pt x="21600" y="12940"/>
                    </a:lnTo>
                    <a:lnTo>
                      <a:pt x="1321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7" name="iSḻîḓé">
                <a:extLst>
                  <a:ext uri="{FF2B5EF4-FFF2-40B4-BE49-F238E27FC236}">
                    <a16:creationId xmlns:a16="http://schemas.microsoft.com/office/drawing/2014/main" id="{4993595B-16B4-4675-9ED6-5B176B940885}"/>
                  </a:ext>
                </a:extLst>
              </p:cNvPr>
              <p:cNvSpPr/>
              <p:nvPr/>
            </p:nvSpPr>
            <p:spPr>
              <a:xfrm>
                <a:off x="5126961" y="2638895"/>
                <a:ext cx="14344" cy="14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630" y="1789"/>
                    </a:lnTo>
                    <a:lnTo>
                      <a:pt x="0" y="17575"/>
                    </a:lnTo>
                    <a:lnTo>
                      <a:pt x="1642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îsḷíḋè">
                <a:extLst>
                  <a:ext uri="{FF2B5EF4-FFF2-40B4-BE49-F238E27FC236}">
                    <a16:creationId xmlns:a16="http://schemas.microsoft.com/office/drawing/2014/main" id="{5FEB2951-F3A6-417B-8623-721C3FC85C0E}"/>
                  </a:ext>
                </a:extLst>
              </p:cNvPr>
              <p:cNvSpPr/>
              <p:nvPr/>
            </p:nvSpPr>
            <p:spPr>
              <a:xfrm>
                <a:off x="5230748" y="2928813"/>
                <a:ext cx="34613" cy="402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45" h="21188" extrusionOk="0">
                    <a:moveTo>
                      <a:pt x="11664" y="4816"/>
                    </a:moveTo>
                    <a:lnTo>
                      <a:pt x="9025" y="9331"/>
                    </a:lnTo>
                    <a:lnTo>
                      <a:pt x="6223" y="14637"/>
                    </a:lnTo>
                    <a:lnTo>
                      <a:pt x="0" y="13938"/>
                    </a:lnTo>
                    <a:lnTo>
                      <a:pt x="635" y="18481"/>
                    </a:lnTo>
                    <a:lnTo>
                      <a:pt x="7824" y="19865"/>
                    </a:lnTo>
                    <a:cubicBezTo>
                      <a:pt x="10049" y="21332"/>
                      <a:pt x="12992" y="21600"/>
                      <a:pt x="15502" y="20564"/>
                    </a:cubicBezTo>
                    <a:cubicBezTo>
                      <a:pt x="19950" y="18729"/>
                      <a:pt x="21600" y="13831"/>
                      <a:pt x="19023" y="10107"/>
                    </a:cubicBezTo>
                    <a:lnTo>
                      <a:pt x="19415" y="0"/>
                    </a:lnTo>
                    <a:lnTo>
                      <a:pt x="11664" y="481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9" name="îśļîdé">
                <a:extLst>
                  <a:ext uri="{FF2B5EF4-FFF2-40B4-BE49-F238E27FC236}">
                    <a16:creationId xmlns:a16="http://schemas.microsoft.com/office/drawing/2014/main" id="{88E0FBC7-72F0-4B7D-978E-5FA44BE945B1}"/>
                  </a:ext>
                </a:extLst>
              </p:cNvPr>
              <p:cNvSpPr/>
              <p:nvPr/>
            </p:nvSpPr>
            <p:spPr>
              <a:xfrm>
                <a:off x="5413251" y="2842653"/>
                <a:ext cx="28649" cy="45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61" y="1731"/>
                    </a:moveTo>
                    <a:lnTo>
                      <a:pt x="11853" y="5894"/>
                    </a:lnTo>
                    <a:lnTo>
                      <a:pt x="4206" y="5101"/>
                    </a:lnTo>
                    <a:lnTo>
                      <a:pt x="0" y="9460"/>
                    </a:lnTo>
                    <a:lnTo>
                      <a:pt x="168" y="14442"/>
                    </a:lnTo>
                    <a:cubicBezTo>
                      <a:pt x="2798" y="15061"/>
                      <a:pt x="5194" y="16010"/>
                      <a:pt x="7206" y="17228"/>
                    </a:cubicBezTo>
                    <a:cubicBezTo>
                      <a:pt x="9251" y="18466"/>
                      <a:pt x="10854" y="19955"/>
                      <a:pt x="11913" y="21600"/>
                    </a:cubicBezTo>
                    <a:lnTo>
                      <a:pt x="21600" y="20338"/>
                    </a:lnTo>
                    <a:lnTo>
                      <a:pt x="21600" y="12245"/>
                    </a:lnTo>
                    <a:lnTo>
                      <a:pt x="20591" y="5088"/>
                    </a:lnTo>
                    <a:lnTo>
                      <a:pt x="18069" y="0"/>
                    </a:lnTo>
                    <a:lnTo>
                      <a:pt x="13661" y="1731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0" name="îṣlîḋè">
                <a:extLst>
                  <a:ext uri="{FF2B5EF4-FFF2-40B4-BE49-F238E27FC236}">
                    <a16:creationId xmlns:a16="http://schemas.microsoft.com/office/drawing/2014/main" id="{8E9494AC-8563-4335-AF8D-8B822F1B3C64}"/>
                  </a:ext>
                </a:extLst>
              </p:cNvPr>
              <p:cNvSpPr/>
              <p:nvPr/>
            </p:nvSpPr>
            <p:spPr>
              <a:xfrm>
                <a:off x="5402061" y="2905446"/>
                <a:ext cx="38866" cy="67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5" h="21324" extrusionOk="0">
                    <a:moveTo>
                      <a:pt x="8993" y="0"/>
                    </a:moveTo>
                    <a:lnTo>
                      <a:pt x="4720" y="2328"/>
                    </a:lnTo>
                    <a:lnTo>
                      <a:pt x="264" y="4061"/>
                    </a:lnTo>
                    <a:lnTo>
                      <a:pt x="0" y="7596"/>
                    </a:lnTo>
                    <a:lnTo>
                      <a:pt x="4908" y="9951"/>
                    </a:lnTo>
                    <a:lnTo>
                      <a:pt x="4908" y="14304"/>
                    </a:lnTo>
                    <a:lnTo>
                      <a:pt x="7308" y="16172"/>
                    </a:lnTo>
                    <a:lnTo>
                      <a:pt x="8380" y="19699"/>
                    </a:lnTo>
                    <a:cubicBezTo>
                      <a:pt x="8501" y="20496"/>
                      <a:pt x="9534" y="21148"/>
                      <a:pt x="10902" y="21289"/>
                    </a:cubicBezTo>
                    <a:cubicBezTo>
                      <a:pt x="13902" y="21600"/>
                      <a:pt x="16165" y="19752"/>
                      <a:pt x="14647" y="18231"/>
                    </a:cubicBezTo>
                    <a:lnTo>
                      <a:pt x="18270" y="17605"/>
                    </a:lnTo>
                    <a:cubicBezTo>
                      <a:pt x="19422" y="16417"/>
                      <a:pt x="20233" y="15129"/>
                      <a:pt x="20671" y="13792"/>
                    </a:cubicBezTo>
                    <a:cubicBezTo>
                      <a:pt x="21600" y="10953"/>
                      <a:pt x="20834" y="8017"/>
                      <a:pt x="18496" y="5460"/>
                    </a:cubicBezTo>
                    <a:lnTo>
                      <a:pt x="18149" y="907"/>
                    </a:lnTo>
                    <a:lnTo>
                      <a:pt x="8993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1" name="í$líḍe">
                <a:extLst>
                  <a:ext uri="{FF2B5EF4-FFF2-40B4-BE49-F238E27FC236}">
                    <a16:creationId xmlns:a16="http://schemas.microsoft.com/office/drawing/2014/main" id="{75B82E6D-CA3F-46ED-92A4-2193893BBFD9}"/>
                  </a:ext>
                </a:extLst>
              </p:cNvPr>
              <p:cNvSpPr/>
              <p:nvPr/>
            </p:nvSpPr>
            <p:spPr>
              <a:xfrm>
                <a:off x="5520624" y="2996936"/>
                <a:ext cx="76686" cy="411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4" extrusionOk="0">
                    <a:moveTo>
                      <a:pt x="7882" y="0"/>
                    </a:moveTo>
                    <a:lnTo>
                      <a:pt x="5685" y="3441"/>
                    </a:lnTo>
                    <a:lnTo>
                      <a:pt x="1488" y="2877"/>
                    </a:lnTo>
                    <a:lnTo>
                      <a:pt x="0" y="5287"/>
                    </a:lnTo>
                    <a:lnTo>
                      <a:pt x="2117" y="8371"/>
                    </a:lnTo>
                    <a:lnTo>
                      <a:pt x="8892" y="11123"/>
                    </a:lnTo>
                    <a:lnTo>
                      <a:pt x="13224" y="15942"/>
                    </a:lnTo>
                    <a:lnTo>
                      <a:pt x="17549" y="21334"/>
                    </a:lnTo>
                    <a:lnTo>
                      <a:pt x="19418" y="15125"/>
                    </a:lnTo>
                    <a:lnTo>
                      <a:pt x="19418" y="11123"/>
                    </a:lnTo>
                    <a:lnTo>
                      <a:pt x="21600" y="5502"/>
                    </a:lnTo>
                    <a:cubicBezTo>
                      <a:pt x="21188" y="3626"/>
                      <a:pt x="20374" y="2139"/>
                      <a:pt x="19348" y="1386"/>
                    </a:cubicBezTo>
                    <a:cubicBezTo>
                      <a:pt x="17095" y="-266"/>
                      <a:pt x="14537" y="1740"/>
                      <a:pt x="13641" y="5861"/>
                    </a:cubicBezTo>
                    <a:lnTo>
                      <a:pt x="11263" y="1414"/>
                    </a:lnTo>
                    <a:lnTo>
                      <a:pt x="788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2" name="îšľîḓê">
                <a:extLst>
                  <a:ext uri="{FF2B5EF4-FFF2-40B4-BE49-F238E27FC236}">
                    <a16:creationId xmlns:a16="http://schemas.microsoft.com/office/drawing/2014/main" id="{31943247-BE54-4B87-A004-ECE5F428CBF2}"/>
                  </a:ext>
                </a:extLst>
              </p:cNvPr>
              <p:cNvSpPr/>
              <p:nvPr/>
            </p:nvSpPr>
            <p:spPr>
              <a:xfrm>
                <a:off x="5557041" y="3061249"/>
                <a:ext cx="16994" cy="14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774" y="1048"/>
                    </a:moveTo>
                    <a:lnTo>
                      <a:pt x="1426" y="0"/>
                    </a:lnTo>
                    <a:lnTo>
                      <a:pt x="0" y="17702"/>
                    </a:lnTo>
                    <a:lnTo>
                      <a:pt x="21600" y="21600"/>
                    </a:lnTo>
                    <a:lnTo>
                      <a:pt x="15774" y="104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3" name="îSlíḑe">
                <a:extLst>
                  <a:ext uri="{FF2B5EF4-FFF2-40B4-BE49-F238E27FC236}">
                    <a16:creationId xmlns:a16="http://schemas.microsoft.com/office/drawing/2014/main" id="{51ECD8F3-F521-483A-84A9-EA870E757CEA}"/>
                  </a:ext>
                </a:extLst>
              </p:cNvPr>
              <p:cNvSpPr/>
              <p:nvPr/>
            </p:nvSpPr>
            <p:spPr>
              <a:xfrm>
                <a:off x="5820683" y="3075705"/>
                <a:ext cx="85338" cy="29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5" h="19779" extrusionOk="0">
                    <a:moveTo>
                      <a:pt x="12434" y="4397"/>
                    </a:moveTo>
                    <a:lnTo>
                      <a:pt x="7006" y="2044"/>
                    </a:lnTo>
                    <a:lnTo>
                      <a:pt x="3364" y="1828"/>
                    </a:lnTo>
                    <a:cubicBezTo>
                      <a:pt x="2241" y="-1757"/>
                      <a:pt x="29" y="279"/>
                      <a:pt x="0" y="4926"/>
                    </a:cubicBezTo>
                    <a:cubicBezTo>
                      <a:pt x="-35" y="10379"/>
                      <a:pt x="2718" y="12346"/>
                      <a:pt x="3736" y="7595"/>
                    </a:cubicBezTo>
                    <a:lnTo>
                      <a:pt x="6269" y="12491"/>
                    </a:lnTo>
                    <a:lnTo>
                      <a:pt x="8797" y="17829"/>
                    </a:lnTo>
                    <a:cubicBezTo>
                      <a:pt x="10237" y="18722"/>
                      <a:pt x="11702" y="19311"/>
                      <a:pt x="13178" y="19590"/>
                    </a:cubicBezTo>
                    <a:cubicBezTo>
                      <a:pt x="14509" y="19843"/>
                      <a:pt x="15846" y="19843"/>
                      <a:pt x="17178" y="19590"/>
                    </a:cubicBezTo>
                    <a:lnTo>
                      <a:pt x="21565" y="16031"/>
                    </a:lnTo>
                    <a:lnTo>
                      <a:pt x="21234" y="9358"/>
                    </a:lnTo>
                    <a:cubicBezTo>
                      <a:pt x="20150" y="10055"/>
                      <a:pt x="19031" y="10305"/>
                      <a:pt x="17917" y="10099"/>
                    </a:cubicBezTo>
                    <a:cubicBezTo>
                      <a:pt x="16919" y="9915"/>
                      <a:pt x="15935" y="9366"/>
                      <a:pt x="14995" y="8468"/>
                    </a:cubicBezTo>
                    <a:lnTo>
                      <a:pt x="12434" y="4397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4" name="î$ḷíḑè">
                <a:extLst>
                  <a:ext uri="{FF2B5EF4-FFF2-40B4-BE49-F238E27FC236}">
                    <a16:creationId xmlns:a16="http://schemas.microsoft.com/office/drawing/2014/main" id="{3B35EC7B-79C5-45DD-A87E-91ED52024BC0}"/>
                  </a:ext>
                </a:extLst>
              </p:cNvPr>
              <p:cNvSpPr/>
              <p:nvPr/>
            </p:nvSpPr>
            <p:spPr>
              <a:xfrm>
                <a:off x="5669686" y="2309674"/>
                <a:ext cx="28405" cy="24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95" h="21600" extrusionOk="0">
                    <a:moveTo>
                      <a:pt x="13981" y="0"/>
                    </a:moveTo>
                    <a:lnTo>
                      <a:pt x="5719" y="857"/>
                    </a:lnTo>
                    <a:lnTo>
                      <a:pt x="0" y="11369"/>
                    </a:lnTo>
                    <a:lnTo>
                      <a:pt x="5962" y="17640"/>
                    </a:lnTo>
                    <a:lnTo>
                      <a:pt x="14301" y="21600"/>
                    </a:lnTo>
                    <a:cubicBezTo>
                      <a:pt x="17054" y="20527"/>
                      <a:pt x="19207" y="17865"/>
                      <a:pt x="20066" y="14472"/>
                    </a:cubicBezTo>
                    <a:cubicBezTo>
                      <a:pt x="21600" y="8411"/>
                      <a:pt x="18887" y="1959"/>
                      <a:pt x="13981" y="0"/>
                    </a:cubicBez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5" name="í$ľîḋê">
                <a:extLst>
                  <a:ext uri="{FF2B5EF4-FFF2-40B4-BE49-F238E27FC236}">
                    <a16:creationId xmlns:a16="http://schemas.microsoft.com/office/drawing/2014/main" id="{1E97D373-386A-46BC-A227-222D8A626B85}"/>
                  </a:ext>
                </a:extLst>
              </p:cNvPr>
              <p:cNvSpPr/>
              <p:nvPr/>
            </p:nvSpPr>
            <p:spPr>
              <a:xfrm>
                <a:off x="8397202" y="4579964"/>
                <a:ext cx="1159377" cy="885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7" extrusionOk="0">
                    <a:moveTo>
                      <a:pt x="5954" y="5356"/>
                    </a:moveTo>
                    <a:lnTo>
                      <a:pt x="5796" y="5869"/>
                    </a:lnTo>
                    <a:lnTo>
                      <a:pt x="5503" y="6311"/>
                    </a:lnTo>
                    <a:lnTo>
                      <a:pt x="5365" y="6483"/>
                    </a:lnTo>
                    <a:lnTo>
                      <a:pt x="5082" y="6656"/>
                    </a:lnTo>
                    <a:lnTo>
                      <a:pt x="4719" y="6834"/>
                    </a:lnTo>
                    <a:lnTo>
                      <a:pt x="4278" y="6893"/>
                    </a:lnTo>
                    <a:lnTo>
                      <a:pt x="3867" y="6963"/>
                    </a:lnTo>
                    <a:lnTo>
                      <a:pt x="3605" y="7152"/>
                    </a:lnTo>
                    <a:lnTo>
                      <a:pt x="3201" y="7421"/>
                    </a:lnTo>
                    <a:lnTo>
                      <a:pt x="2840" y="7616"/>
                    </a:lnTo>
                    <a:lnTo>
                      <a:pt x="2159" y="7891"/>
                    </a:lnTo>
                    <a:lnTo>
                      <a:pt x="1627" y="8085"/>
                    </a:lnTo>
                    <a:lnTo>
                      <a:pt x="1116" y="8295"/>
                    </a:lnTo>
                    <a:lnTo>
                      <a:pt x="1025" y="8677"/>
                    </a:lnTo>
                    <a:lnTo>
                      <a:pt x="980" y="8983"/>
                    </a:lnTo>
                    <a:lnTo>
                      <a:pt x="880" y="9313"/>
                    </a:lnTo>
                    <a:lnTo>
                      <a:pt x="718" y="9572"/>
                    </a:lnTo>
                    <a:lnTo>
                      <a:pt x="742" y="9911"/>
                    </a:lnTo>
                    <a:lnTo>
                      <a:pt x="766" y="10200"/>
                    </a:lnTo>
                    <a:lnTo>
                      <a:pt x="887" y="10459"/>
                    </a:lnTo>
                    <a:lnTo>
                      <a:pt x="982" y="10658"/>
                    </a:lnTo>
                    <a:lnTo>
                      <a:pt x="945" y="10981"/>
                    </a:lnTo>
                    <a:lnTo>
                      <a:pt x="804" y="11271"/>
                    </a:lnTo>
                    <a:lnTo>
                      <a:pt x="643" y="11837"/>
                    </a:lnTo>
                    <a:lnTo>
                      <a:pt x="607" y="12409"/>
                    </a:lnTo>
                    <a:lnTo>
                      <a:pt x="619" y="12825"/>
                    </a:lnTo>
                    <a:lnTo>
                      <a:pt x="619" y="14159"/>
                    </a:lnTo>
                    <a:lnTo>
                      <a:pt x="657" y="14449"/>
                    </a:lnTo>
                    <a:lnTo>
                      <a:pt x="756" y="14821"/>
                    </a:lnTo>
                    <a:lnTo>
                      <a:pt x="756" y="15123"/>
                    </a:lnTo>
                    <a:lnTo>
                      <a:pt x="806" y="15510"/>
                    </a:lnTo>
                    <a:lnTo>
                      <a:pt x="856" y="15799"/>
                    </a:lnTo>
                    <a:lnTo>
                      <a:pt x="756" y="16171"/>
                    </a:lnTo>
                    <a:lnTo>
                      <a:pt x="620" y="16478"/>
                    </a:lnTo>
                    <a:lnTo>
                      <a:pt x="546" y="16734"/>
                    </a:lnTo>
                    <a:lnTo>
                      <a:pt x="484" y="17052"/>
                    </a:lnTo>
                    <a:lnTo>
                      <a:pt x="393" y="17251"/>
                    </a:lnTo>
                    <a:lnTo>
                      <a:pt x="218" y="17348"/>
                    </a:lnTo>
                    <a:lnTo>
                      <a:pt x="0" y="17440"/>
                    </a:lnTo>
                    <a:lnTo>
                      <a:pt x="75" y="17639"/>
                    </a:lnTo>
                    <a:lnTo>
                      <a:pt x="148" y="17822"/>
                    </a:lnTo>
                    <a:lnTo>
                      <a:pt x="409" y="18166"/>
                    </a:lnTo>
                    <a:lnTo>
                      <a:pt x="717" y="18165"/>
                    </a:lnTo>
                    <a:lnTo>
                      <a:pt x="954" y="18364"/>
                    </a:lnTo>
                    <a:lnTo>
                      <a:pt x="1202" y="18316"/>
                    </a:lnTo>
                    <a:lnTo>
                      <a:pt x="1439" y="18047"/>
                    </a:lnTo>
                    <a:lnTo>
                      <a:pt x="1767" y="17901"/>
                    </a:lnTo>
                    <a:lnTo>
                      <a:pt x="2169" y="17804"/>
                    </a:lnTo>
                    <a:lnTo>
                      <a:pt x="2597" y="17535"/>
                    </a:lnTo>
                    <a:lnTo>
                      <a:pt x="2792" y="17454"/>
                    </a:lnTo>
                    <a:lnTo>
                      <a:pt x="3078" y="17389"/>
                    </a:lnTo>
                    <a:lnTo>
                      <a:pt x="3572" y="17373"/>
                    </a:lnTo>
                    <a:lnTo>
                      <a:pt x="3783" y="17308"/>
                    </a:lnTo>
                    <a:lnTo>
                      <a:pt x="4016" y="17260"/>
                    </a:lnTo>
                    <a:lnTo>
                      <a:pt x="4277" y="17211"/>
                    </a:lnTo>
                    <a:cubicBezTo>
                      <a:pt x="4368" y="17227"/>
                      <a:pt x="4461" y="17227"/>
                      <a:pt x="4552" y="17211"/>
                    </a:cubicBezTo>
                    <a:cubicBezTo>
                      <a:pt x="4646" y="17194"/>
                      <a:pt x="4738" y="17159"/>
                      <a:pt x="4825" y="17108"/>
                    </a:cubicBezTo>
                    <a:lnTo>
                      <a:pt x="5149" y="16802"/>
                    </a:lnTo>
                    <a:lnTo>
                      <a:pt x="5410" y="16608"/>
                    </a:lnTo>
                    <a:lnTo>
                      <a:pt x="5793" y="16451"/>
                    </a:lnTo>
                    <a:lnTo>
                      <a:pt x="6066" y="16339"/>
                    </a:lnTo>
                    <a:lnTo>
                      <a:pt x="6419" y="16236"/>
                    </a:lnTo>
                    <a:lnTo>
                      <a:pt x="7073" y="16033"/>
                    </a:lnTo>
                    <a:lnTo>
                      <a:pt x="7555" y="15812"/>
                    </a:lnTo>
                    <a:lnTo>
                      <a:pt x="7812" y="15893"/>
                    </a:lnTo>
                    <a:lnTo>
                      <a:pt x="8156" y="15925"/>
                    </a:lnTo>
                    <a:lnTo>
                      <a:pt x="8413" y="15764"/>
                    </a:lnTo>
                    <a:cubicBezTo>
                      <a:pt x="8514" y="15721"/>
                      <a:pt x="8618" y="15693"/>
                      <a:pt x="8724" y="15683"/>
                    </a:cubicBezTo>
                    <a:cubicBezTo>
                      <a:pt x="8850" y="15670"/>
                      <a:pt x="8977" y="15680"/>
                      <a:pt x="9101" y="15714"/>
                    </a:cubicBezTo>
                    <a:lnTo>
                      <a:pt x="9309" y="15811"/>
                    </a:lnTo>
                    <a:lnTo>
                      <a:pt x="9665" y="16129"/>
                    </a:lnTo>
                    <a:lnTo>
                      <a:pt x="9802" y="16323"/>
                    </a:lnTo>
                    <a:lnTo>
                      <a:pt x="10014" y="16431"/>
                    </a:lnTo>
                    <a:cubicBezTo>
                      <a:pt x="10054" y="16535"/>
                      <a:pt x="10087" y="16643"/>
                      <a:pt x="10112" y="16754"/>
                    </a:cubicBezTo>
                    <a:cubicBezTo>
                      <a:pt x="10146" y="16901"/>
                      <a:pt x="10167" y="17052"/>
                      <a:pt x="10174" y="17205"/>
                    </a:cubicBezTo>
                    <a:lnTo>
                      <a:pt x="10302" y="17344"/>
                    </a:lnTo>
                    <a:lnTo>
                      <a:pt x="10401" y="17554"/>
                    </a:lnTo>
                    <a:lnTo>
                      <a:pt x="10451" y="17811"/>
                    </a:lnTo>
                    <a:lnTo>
                      <a:pt x="10476" y="18064"/>
                    </a:lnTo>
                    <a:lnTo>
                      <a:pt x="10688" y="18145"/>
                    </a:lnTo>
                    <a:lnTo>
                      <a:pt x="10787" y="17837"/>
                    </a:lnTo>
                    <a:lnTo>
                      <a:pt x="10899" y="17643"/>
                    </a:lnTo>
                    <a:lnTo>
                      <a:pt x="11281" y="17568"/>
                    </a:lnTo>
                    <a:lnTo>
                      <a:pt x="11514" y="17330"/>
                    </a:lnTo>
                    <a:lnTo>
                      <a:pt x="11659" y="16996"/>
                    </a:lnTo>
                    <a:lnTo>
                      <a:pt x="11759" y="16727"/>
                    </a:lnTo>
                    <a:lnTo>
                      <a:pt x="11983" y="16727"/>
                    </a:lnTo>
                    <a:lnTo>
                      <a:pt x="12102" y="16986"/>
                    </a:lnTo>
                    <a:lnTo>
                      <a:pt x="12069" y="17282"/>
                    </a:lnTo>
                    <a:lnTo>
                      <a:pt x="11874" y="17524"/>
                    </a:lnTo>
                    <a:lnTo>
                      <a:pt x="11654" y="17767"/>
                    </a:lnTo>
                    <a:lnTo>
                      <a:pt x="11510" y="17972"/>
                    </a:lnTo>
                    <a:lnTo>
                      <a:pt x="11473" y="18225"/>
                    </a:lnTo>
                    <a:lnTo>
                      <a:pt x="11274" y="18418"/>
                    </a:lnTo>
                    <a:lnTo>
                      <a:pt x="11125" y="18467"/>
                    </a:lnTo>
                    <a:lnTo>
                      <a:pt x="11188" y="18634"/>
                    </a:lnTo>
                    <a:lnTo>
                      <a:pt x="11336" y="18634"/>
                    </a:lnTo>
                    <a:lnTo>
                      <a:pt x="11507" y="18537"/>
                    </a:lnTo>
                    <a:lnTo>
                      <a:pt x="11648" y="18208"/>
                    </a:lnTo>
                    <a:lnTo>
                      <a:pt x="11859" y="17966"/>
                    </a:lnTo>
                    <a:lnTo>
                      <a:pt x="11982" y="17997"/>
                    </a:lnTo>
                    <a:lnTo>
                      <a:pt x="12028" y="18234"/>
                    </a:lnTo>
                    <a:lnTo>
                      <a:pt x="12003" y="18557"/>
                    </a:lnTo>
                    <a:lnTo>
                      <a:pt x="11990" y="18719"/>
                    </a:lnTo>
                    <a:lnTo>
                      <a:pt x="12143" y="18913"/>
                    </a:lnTo>
                    <a:lnTo>
                      <a:pt x="12243" y="19251"/>
                    </a:lnTo>
                    <a:lnTo>
                      <a:pt x="12130" y="19639"/>
                    </a:lnTo>
                    <a:lnTo>
                      <a:pt x="12031" y="19855"/>
                    </a:lnTo>
                    <a:lnTo>
                      <a:pt x="11944" y="20096"/>
                    </a:lnTo>
                    <a:lnTo>
                      <a:pt x="12193" y="20469"/>
                    </a:lnTo>
                    <a:lnTo>
                      <a:pt x="12600" y="20760"/>
                    </a:lnTo>
                    <a:lnTo>
                      <a:pt x="12912" y="21094"/>
                    </a:lnTo>
                    <a:lnTo>
                      <a:pt x="13119" y="21142"/>
                    </a:lnTo>
                    <a:lnTo>
                      <a:pt x="13372" y="21202"/>
                    </a:lnTo>
                    <a:cubicBezTo>
                      <a:pt x="13427" y="21195"/>
                      <a:pt x="13481" y="21173"/>
                      <a:pt x="13529" y="21138"/>
                    </a:cubicBezTo>
                    <a:cubicBezTo>
                      <a:pt x="13608" y="21080"/>
                      <a:pt x="13669" y="20988"/>
                      <a:pt x="13703" y="20879"/>
                    </a:cubicBezTo>
                    <a:lnTo>
                      <a:pt x="13911" y="20820"/>
                    </a:lnTo>
                    <a:lnTo>
                      <a:pt x="14131" y="20831"/>
                    </a:lnTo>
                    <a:lnTo>
                      <a:pt x="14366" y="21000"/>
                    </a:lnTo>
                    <a:lnTo>
                      <a:pt x="14503" y="21323"/>
                    </a:lnTo>
                    <a:cubicBezTo>
                      <a:pt x="14516" y="21451"/>
                      <a:pt x="14589" y="21554"/>
                      <a:pt x="14686" y="21581"/>
                    </a:cubicBezTo>
                    <a:cubicBezTo>
                      <a:pt x="14755" y="21600"/>
                      <a:pt x="14827" y="21576"/>
                      <a:pt x="14881" y="21516"/>
                    </a:cubicBezTo>
                    <a:lnTo>
                      <a:pt x="15117" y="21042"/>
                    </a:lnTo>
                    <a:cubicBezTo>
                      <a:pt x="15153" y="20962"/>
                      <a:pt x="15199" y="20891"/>
                      <a:pt x="15254" y="20832"/>
                    </a:cubicBezTo>
                    <a:cubicBezTo>
                      <a:pt x="15361" y="20715"/>
                      <a:pt x="15495" y="20649"/>
                      <a:pt x="15635" y="20643"/>
                    </a:cubicBezTo>
                    <a:lnTo>
                      <a:pt x="15896" y="20578"/>
                    </a:lnTo>
                    <a:lnTo>
                      <a:pt x="16108" y="20578"/>
                    </a:lnTo>
                    <a:lnTo>
                      <a:pt x="16320" y="20708"/>
                    </a:lnTo>
                    <a:cubicBezTo>
                      <a:pt x="16368" y="20765"/>
                      <a:pt x="16429" y="20799"/>
                      <a:pt x="16494" y="20805"/>
                    </a:cubicBezTo>
                    <a:cubicBezTo>
                      <a:pt x="16587" y="20814"/>
                      <a:pt x="16677" y="20766"/>
                      <a:pt x="16739" y="20676"/>
                    </a:cubicBezTo>
                    <a:lnTo>
                      <a:pt x="16988" y="20110"/>
                    </a:lnTo>
                    <a:lnTo>
                      <a:pt x="17250" y="19592"/>
                    </a:lnTo>
                    <a:cubicBezTo>
                      <a:pt x="17331" y="19471"/>
                      <a:pt x="17410" y="19347"/>
                      <a:pt x="17487" y="19220"/>
                    </a:cubicBezTo>
                    <a:cubicBezTo>
                      <a:pt x="17562" y="19095"/>
                      <a:pt x="17636" y="18967"/>
                      <a:pt x="17707" y="18837"/>
                    </a:cubicBezTo>
                    <a:lnTo>
                      <a:pt x="18063" y="18805"/>
                    </a:lnTo>
                    <a:lnTo>
                      <a:pt x="18151" y="18627"/>
                    </a:lnTo>
                    <a:lnTo>
                      <a:pt x="18358" y="18341"/>
                    </a:lnTo>
                    <a:lnTo>
                      <a:pt x="18454" y="18136"/>
                    </a:lnTo>
                    <a:lnTo>
                      <a:pt x="18691" y="17893"/>
                    </a:lnTo>
                    <a:cubicBezTo>
                      <a:pt x="18717" y="17817"/>
                      <a:pt x="18736" y="17738"/>
                      <a:pt x="18748" y="17656"/>
                    </a:cubicBezTo>
                    <a:cubicBezTo>
                      <a:pt x="18765" y="17543"/>
                      <a:pt x="18767" y="17423"/>
                      <a:pt x="18810" y="17321"/>
                    </a:cubicBezTo>
                    <a:cubicBezTo>
                      <a:pt x="18860" y="17203"/>
                      <a:pt x="18955" y="17129"/>
                      <a:pt x="19059" y="17127"/>
                    </a:cubicBezTo>
                    <a:lnTo>
                      <a:pt x="19413" y="16924"/>
                    </a:lnTo>
                    <a:lnTo>
                      <a:pt x="19787" y="16655"/>
                    </a:lnTo>
                    <a:lnTo>
                      <a:pt x="19874" y="16445"/>
                    </a:lnTo>
                    <a:lnTo>
                      <a:pt x="20023" y="16251"/>
                    </a:lnTo>
                    <a:lnTo>
                      <a:pt x="20285" y="15880"/>
                    </a:lnTo>
                    <a:lnTo>
                      <a:pt x="20451" y="15642"/>
                    </a:lnTo>
                    <a:lnTo>
                      <a:pt x="20476" y="15370"/>
                    </a:lnTo>
                    <a:cubicBezTo>
                      <a:pt x="20512" y="15250"/>
                      <a:pt x="20553" y="15133"/>
                      <a:pt x="20601" y="15020"/>
                    </a:cubicBezTo>
                    <a:cubicBezTo>
                      <a:pt x="20671" y="14852"/>
                      <a:pt x="20753" y="14693"/>
                      <a:pt x="20846" y="14545"/>
                    </a:cubicBezTo>
                    <a:cubicBezTo>
                      <a:pt x="20913" y="14433"/>
                      <a:pt x="20979" y="14320"/>
                      <a:pt x="21045" y="14206"/>
                    </a:cubicBezTo>
                    <a:cubicBezTo>
                      <a:pt x="21111" y="14091"/>
                      <a:pt x="21176" y="13976"/>
                      <a:pt x="21240" y="13860"/>
                    </a:cubicBezTo>
                    <a:cubicBezTo>
                      <a:pt x="21281" y="13719"/>
                      <a:pt x="21310" y="13572"/>
                      <a:pt x="21327" y="13423"/>
                    </a:cubicBezTo>
                    <a:cubicBezTo>
                      <a:pt x="21345" y="13266"/>
                      <a:pt x="21349" y="13107"/>
                      <a:pt x="21340" y="12948"/>
                    </a:cubicBezTo>
                    <a:lnTo>
                      <a:pt x="21550" y="12563"/>
                    </a:lnTo>
                    <a:cubicBezTo>
                      <a:pt x="21536" y="12461"/>
                      <a:pt x="21532" y="12358"/>
                      <a:pt x="21538" y="12255"/>
                    </a:cubicBezTo>
                    <a:cubicBezTo>
                      <a:pt x="21545" y="12135"/>
                      <a:pt x="21566" y="12016"/>
                      <a:pt x="21600" y="11904"/>
                    </a:cubicBezTo>
                    <a:lnTo>
                      <a:pt x="21600" y="11340"/>
                    </a:lnTo>
                    <a:lnTo>
                      <a:pt x="21538" y="11038"/>
                    </a:lnTo>
                    <a:lnTo>
                      <a:pt x="21389" y="10617"/>
                    </a:lnTo>
                    <a:lnTo>
                      <a:pt x="21281" y="10240"/>
                    </a:lnTo>
                    <a:lnTo>
                      <a:pt x="21028" y="9986"/>
                    </a:lnTo>
                    <a:lnTo>
                      <a:pt x="20791" y="9581"/>
                    </a:lnTo>
                    <a:lnTo>
                      <a:pt x="20733" y="9333"/>
                    </a:lnTo>
                    <a:lnTo>
                      <a:pt x="20397" y="8721"/>
                    </a:lnTo>
                    <a:lnTo>
                      <a:pt x="20297" y="8091"/>
                    </a:lnTo>
                    <a:lnTo>
                      <a:pt x="20106" y="7525"/>
                    </a:lnTo>
                    <a:lnTo>
                      <a:pt x="19820" y="6996"/>
                    </a:lnTo>
                    <a:lnTo>
                      <a:pt x="19620" y="6527"/>
                    </a:lnTo>
                    <a:lnTo>
                      <a:pt x="19210" y="6155"/>
                    </a:lnTo>
                    <a:lnTo>
                      <a:pt x="18886" y="5767"/>
                    </a:lnTo>
                    <a:cubicBezTo>
                      <a:pt x="18800" y="5685"/>
                      <a:pt x="18761" y="5544"/>
                      <a:pt x="18786" y="5410"/>
                    </a:cubicBezTo>
                    <a:cubicBezTo>
                      <a:pt x="18811" y="5280"/>
                      <a:pt x="18892" y="5181"/>
                      <a:pt x="18994" y="5157"/>
                    </a:cubicBezTo>
                    <a:lnTo>
                      <a:pt x="19055" y="4833"/>
                    </a:lnTo>
                    <a:lnTo>
                      <a:pt x="19055" y="4472"/>
                    </a:lnTo>
                    <a:lnTo>
                      <a:pt x="19217" y="4028"/>
                    </a:lnTo>
                    <a:lnTo>
                      <a:pt x="19027" y="3743"/>
                    </a:lnTo>
                    <a:lnTo>
                      <a:pt x="18969" y="3459"/>
                    </a:lnTo>
                    <a:lnTo>
                      <a:pt x="18936" y="3040"/>
                    </a:lnTo>
                    <a:lnTo>
                      <a:pt x="18737" y="2634"/>
                    </a:lnTo>
                    <a:lnTo>
                      <a:pt x="18500" y="2250"/>
                    </a:lnTo>
                    <a:lnTo>
                      <a:pt x="18264" y="1878"/>
                    </a:lnTo>
                    <a:cubicBezTo>
                      <a:pt x="18190" y="1776"/>
                      <a:pt x="18127" y="1662"/>
                      <a:pt x="18077" y="1539"/>
                    </a:cubicBezTo>
                    <a:cubicBezTo>
                      <a:pt x="17997" y="1344"/>
                      <a:pt x="17951" y="1129"/>
                      <a:pt x="17940" y="908"/>
                    </a:cubicBezTo>
                    <a:lnTo>
                      <a:pt x="17870" y="312"/>
                    </a:lnTo>
                    <a:lnTo>
                      <a:pt x="17679" y="0"/>
                    </a:lnTo>
                    <a:lnTo>
                      <a:pt x="17497" y="117"/>
                    </a:lnTo>
                    <a:lnTo>
                      <a:pt x="17298" y="441"/>
                    </a:lnTo>
                    <a:lnTo>
                      <a:pt x="17198" y="989"/>
                    </a:lnTo>
                    <a:lnTo>
                      <a:pt x="17173" y="1475"/>
                    </a:lnTo>
                    <a:lnTo>
                      <a:pt x="17090" y="1927"/>
                    </a:lnTo>
                    <a:lnTo>
                      <a:pt x="17016" y="2271"/>
                    </a:lnTo>
                    <a:lnTo>
                      <a:pt x="17003" y="2864"/>
                    </a:lnTo>
                    <a:lnTo>
                      <a:pt x="17016" y="3290"/>
                    </a:lnTo>
                    <a:cubicBezTo>
                      <a:pt x="16998" y="3361"/>
                      <a:pt x="16974" y="3430"/>
                      <a:pt x="16945" y="3495"/>
                    </a:cubicBezTo>
                    <a:cubicBezTo>
                      <a:pt x="16886" y="3627"/>
                      <a:pt x="16805" y="3742"/>
                      <a:pt x="16709" y="3829"/>
                    </a:cubicBezTo>
                    <a:lnTo>
                      <a:pt x="16476" y="4223"/>
                    </a:lnTo>
                    <a:lnTo>
                      <a:pt x="16090" y="4596"/>
                    </a:lnTo>
                    <a:lnTo>
                      <a:pt x="16028" y="4804"/>
                    </a:lnTo>
                    <a:lnTo>
                      <a:pt x="15868" y="4980"/>
                    </a:lnTo>
                    <a:lnTo>
                      <a:pt x="15471" y="4872"/>
                    </a:lnTo>
                    <a:lnTo>
                      <a:pt x="15263" y="4420"/>
                    </a:lnTo>
                    <a:lnTo>
                      <a:pt x="14941" y="4258"/>
                    </a:lnTo>
                    <a:lnTo>
                      <a:pt x="14663" y="4053"/>
                    </a:lnTo>
                    <a:lnTo>
                      <a:pt x="14476" y="3794"/>
                    </a:lnTo>
                    <a:lnTo>
                      <a:pt x="14089" y="3470"/>
                    </a:lnTo>
                    <a:lnTo>
                      <a:pt x="13749" y="3330"/>
                    </a:lnTo>
                    <a:lnTo>
                      <a:pt x="13637" y="2925"/>
                    </a:lnTo>
                    <a:lnTo>
                      <a:pt x="13637" y="2180"/>
                    </a:lnTo>
                    <a:lnTo>
                      <a:pt x="13757" y="1862"/>
                    </a:lnTo>
                    <a:lnTo>
                      <a:pt x="13894" y="1668"/>
                    </a:lnTo>
                    <a:lnTo>
                      <a:pt x="14093" y="1328"/>
                    </a:lnTo>
                    <a:lnTo>
                      <a:pt x="14301" y="1036"/>
                    </a:lnTo>
                    <a:lnTo>
                      <a:pt x="14077" y="799"/>
                    </a:lnTo>
                    <a:lnTo>
                      <a:pt x="13671" y="626"/>
                    </a:lnTo>
                    <a:lnTo>
                      <a:pt x="13551" y="529"/>
                    </a:lnTo>
                    <a:lnTo>
                      <a:pt x="12919" y="457"/>
                    </a:lnTo>
                    <a:lnTo>
                      <a:pt x="12492" y="155"/>
                    </a:lnTo>
                    <a:lnTo>
                      <a:pt x="12131" y="495"/>
                    </a:lnTo>
                    <a:lnTo>
                      <a:pt x="11861" y="716"/>
                    </a:lnTo>
                    <a:lnTo>
                      <a:pt x="11605" y="888"/>
                    </a:lnTo>
                    <a:lnTo>
                      <a:pt x="11058" y="1017"/>
                    </a:lnTo>
                    <a:lnTo>
                      <a:pt x="10851" y="1226"/>
                    </a:lnTo>
                    <a:lnTo>
                      <a:pt x="10702" y="1608"/>
                    </a:lnTo>
                    <a:lnTo>
                      <a:pt x="10603" y="1737"/>
                    </a:lnTo>
                    <a:lnTo>
                      <a:pt x="10416" y="1964"/>
                    </a:lnTo>
                    <a:lnTo>
                      <a:pt x="10428" y="2286"/>
                    </a:lnTo>
                    <a:lnTo>
                      <a:pt x="10594" y="2561"/>
                    </a:lnTo>
                    <a:lnTo>
                      <a:pt x="10478" y="2739"/>
                    </a:lnTo>
                    <a:lnTo>
                      <a:pt x="10159" y="3090"/>
                    </a:lnTo>
                    <a:cubicBezTo>
                      <a:pt x="10067" y="3086"/>
                      <a:pt x="9978" y="3052"/>
                      <a:pt x="9899" y="2993"/>
                    </a:cubicBezTo>
                    <a:cubicBezTo>
                      <a:pt x="9767" y="2894"/>
                      <a:pt x="9671" y="2731"/>
                      <a:pt x="9633" y="2540"/>
                    </a:cubicBezTo>
                    <a:lnTo>
                      <a:pt x="9197" y="2329"/>
                    </a:lnTo>
                    <a:cubicBezTo>
                      <a:pt x="9181" y="2199"/>
                      <a:pt x="9118" y="2087"/>
                      <a:pt x="9027" y="2027"/>
                    </a:cubicBezTo>
                    <a:cubicBezTo>
                      <a:pt x="8838" y="1903"/>
                      <a:pt x="8608" y="2025"/>
                      <a:pt x="8541" y="2286"/>
                    </a:cubicBezTo>
                    <a:lnTo>
                      <a:pt x="8250" y="2599"/>
                    </a:lnTo>
                    <a:cubicBezTo>
                      <a:pt x="8194" y="2686"/>
                      <a:pt x="8137" y="2772"/>
                      <a:pt x="8080" y="2857"/>
                    </a:cubicBezTo>
                    <a:cubicBezTo>
                      <a:pt x="7985" y="2999"/>
                      <a:pt x="7888" y="3139"/>
                      <a:pt x="7790" y="3277"/>
                    </a:cubicBezTo>
                    <a:lnTo>
                      <a:pt x="7467" y="3599"/>
                    </a:lnTo>
                    <a:lnTo>
                      <a:pt x="7293" y="3739"/>
                    </a:lnTo>
                    <a:lnTo>
                      <a:pt x="6986" y="3783"/>
                    </a:lnTo>
                    <a:lnTo>
                      <a:pt x="6987" y="4025"/>
                    </a:lnTo>
                    <a:lnTo>
                      <a:pt x="7057" y="4165"/>
                    </a:lnTo>
                    <a:lnTo>
                      <a:pt x="7119" y="4374"/>
                    </a:lnTo>
                    <a:lnTo>
                      <a:pt x="7007" y="4628"/>
                    </a:lnTo>
                    <a:cubicBezTo>
                      <a:pt x="7006" y="4750"/>
                      <a:pt x="6931" y="4851"/>
                      <a:pt x="6836" y="4854"/>
                    </a:cubicBezTo>
                    <a:cubicBezTo>
                      <a:pt x="6738" y="4858"/>
                      <a:pt x="6655" y="4756"/>
                      <a:pt x="6654" y="4628"/>
                    </a:cubicBezTo>
                    <a:lnTo>
                      <a:pt x="6421" y="4466"/>
                    </a:lnTo>
                    <a:lnTo>
                      <a:pt x="6280" y="4719"/>
                    </a:lnTo>
                    <a:lnTo>
                      <a:pt x="6160" y="4924"/>
                    </a:lnTo>
                    <a:lnTo>
                      <a:pt x="5954" y="5356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6" name="íṥḻíḋé">
                <a:extLst>
                  <a:ext uri="{FF2B5EF4-FFF2-40B4-BE49-F238E27FC236}">
                    <a16:creationId xmlns:a16="http://schemas.microsoft.com/office/drawing/2014/main" id="{3F147025-A93B-4BE8-8C34-0F028E511C3D}"/>
                  </a:ext>
                </a:extLst>
              </p:cNvPr>
              <p:cNvSpPr/>
              <p:nvPr/>
            </p:nvSpPr>
            <p:spPr>
              <a:xfrm>
                <a:off x="9089436" y="5518689"/>
                <a:ext cx="108588" cy="89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34" y="1038"/>
                    </a:moveTo>
                    <a:lnTo>
                      <a:pt x="5578" y="0"/>
                    </a:lnTo>
                    <a:lnTo>
                      <a:pt x="6344" y="2077"/>
                    </a:lnTo>
                    <a:lnTo>
                      <a:pt x="8057" y="3507"/>
                    </a:lnTo>
                    <a:lnTo>
                      <a:pt x="11245" y="5736"/>
                    </a:lnTo>
                    <a:lnTo>
                      <a:pt x="13944" y="4944"/>
                    </a:lnTo>
                    <a:lnTo>
                      <a:pt x="15669" y="2555"/>
                    </a:lnTo>
                    <a:lnTo>
                      <a:pt x="17659" y="2290"/>
                    </a:lnTo>
                    <a:lnTo>
                      <a:pt x="20048" y="2290"/>
                    </a:lnTo>
                    <a:lnTo>
                      <a:pt x="21600" y="3886"/>
                    </a:lnTo>
                    <a:lnTo>
                      <a:pt x="21073" y="6102"/>
                    </a:lnTo>
                    <a:lnTo>
                      <a:pt x="19449" y="6901"/>
                    </a:lnTo>
                    <a:lnTo>
                      <a:pt x="18263" y="8165"/>
                    </a:lnTo>
                    <a:lnTo>
                      <a:pt x="18130" y="10554"/>
                    </a:lnTo>
                    <a:lnTo>
                      <a:pt x="16494" y="13003"/>
                    </a:lnTo>
                    <a:lnTo>
                      <a:pt x="14149" y="14540"/>
                    </a:lnTo>
                    <a:lnTo>
                      <a:pt x="10318" y="16118"/>
                    </a:lnTo>
                    <a:lnTo>
                      <a:pt x="8234" y="17714"/>
                    </a:lnTo>
                    <a:lnTo>
                      <a:pt x="6954" y="19365"/>
                    </a:lnTo>
                    <a:lnTo>
                      <a:pt x="6111" y="21121"/>
                    </a:lnTo>
                    <a:lnTo>
                      <a:pt x="4171" y="21600"/>
                    </a:lnTo>
                    <a:lnTo>
                      <a:pt x="3062" y="19311"/>
                    </a:lnTo>
                    <a:lnTo>
                      <a:pt x="1521" y="19311"/>
                    </a:lnTo>
                    <a:lnTo>
                      <a:pt x="0" y="19258"/>
                    </a:lnTo>
                    <a:lnTo>
                      <a:pt x="667" y="16130"/>
                    </a:lnTo>
                    <a:lnTo>
                      <a:pt x="2456" y="13422"/>
                    </a:lnTo>
                    <a:lnTo>
                      <a:pt x="2806" y="11838"/>
                    </a:lnTo>
                    <a:lnTo>
                      <a:pt x="2673" y="8557"/>
                    </a:lnTo>
                    <a:lnTo>
                      <a:pt x="2673" y="6056"/>
                    </a:lnTo>
                    <a:lnTo>
                      <a:pt x="2190" y="4678"/>
                    </a:lnTo>
                    <a:lnTo>
                      <a:pt x="2734" y="103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íṡḷîďè">
                <a:extLst>
                  <a:ext uri="{FF2B5EF4-FFF2-40B4-BE49-F238E27FC236}">
                    <a16:creationId xmlns:a16="http://schemas.microsoft.com/office/drawing/2014/main" id="{E98EE6DE-AB46-4DED-A074-12400E854067}"/>
                  </a:ext>
                </a:extLst>
              </p:cNvPr>
              <p:cNvSpPr/>
              <p:nvPr/>
            </p:nvSpPr>
            <p:spPr>
              <a:xfrm>
                <a:off x="9585980" y="5513378"/>
                <a:ext cx="295333" cy="18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4" extrusionOk="0">
                    <a:moveTo>
                      <a:pt x="2147" y="16913"/>
                    </a:moveTo>
                    <a:lnTo>
                      <a:pt x="1380" y="17278"/>
                    </a:lnTo>
                    <a:lnTo>
                      <a:pt x="508" y="19015"/>
                    </a:lnTo>
                    <a:lnTo>
                      <a:pt x="0" y="20356"/>
                    </a:lnTo>
                    <a:lnTo>
                      <a:pt x="1241" y="21466"/>
                    </a:lnTo>
                    <a:lnTo>
                      <a:pt x="2749" y="21544"/>
                    </a:lnTo>
                    <a:lnTo>
                      <a:pt x="5044" y="21466"/>
                    </a:lnTo>
                    <a:lnTo>
                      <a:pt x="6332" y="20691"/>
                    </a:lnTo>
                    <a:lnTo>
                      <a:pt x="8044" y="18990"/>
                    </a:lnTo>
                    <a:lnTo>
                      <a:pt x="9316" y="17905"/>
                    </a:lnTo>
                    <a:lnTo>
                      <a:pt x="10246" y="16587"/>
                    </a:lnTo>
                    <a:lnTo>
                      <a:pt x="11501" y="14151"/>
                    </a:lnTo>
                    <a:cubicBezTo>
                      <a:pt x="11635" y="13828"/>
                      <a:pt x="11800" y="13540"/>
                      <a:pt x="11990" y="13298"/>
                    </a:cubicBezTo>
                    <a:cubicBezTo>
                      <a:pt x="12464" y="12694"/>
                      <a:pt x="13064" y="12399"/>
                      <a:pt x="13670" y="12472"/>
                    </a:cubicBezTo>
                    <a:lnTo>
                      <a:pt x="14548" y="12562"/>
                    </a:lnTo>
                    <a:lnTo>
                      <a:pt x="15233" y="12097"/>
                    </a:lnTo>
                    <a:lnTo>
                      <a:pt x="15961" y="11558"/>
                    </a:lnTo>
                    <a:lnTo>
                      <a:pt x="16010" y="10246"/>
                    </a:lnTo>
                    <a:lnTo>
                      <a:pt x="17004" y="9130"/>
                    </a:lnTo>
                    <a:lnTo>
                      <a:pt x="18541" y="7346"/>
                    </a:lnTo>
                    <a:lnTo>
                      <a:pt x="20577" y="6490"/>
                    </a:lnTo>
                    <a:lnTo>
                      <a:pt x="21600" y="5415"/>
                    </a:lnTo>
                    <a:lnTo>
                      <a:pt x="21600" y="4405"/>
                    </a:lnTo>
                    <a:lnTo>
                      <a:pt x="21306" y="2773"/>
                    </a:lnTo>
                    <a:lnTo>
                      <a:pt x="20866" y="1007"/>
                    </a:lnTo>
                    <a:cubicBezTo>
                      <a:pt x="20843" y="468"/>
                      <a:pt x="20572" y="40"/>
                      <a:pt x="20232" y="3"/>
                    </a:cubicBezTo>
                    <a:cubicBezTo>
                      <a:pt x="19700" y="-56"/>
                      <a:pt x="19304" y="769"/>
                      <a:pt x="19482" y="1565"/>
                    </a:cubicBezTo>
                    <a:lnTo>
                      <a:pt x="18669" y="2426"/>
                    </a:lnTo>
                    <a:lnTo>
                      <a:pt x="17564" y="3640"/>
                    </a:lnTo>
                    <a:lnTo>
                      <a:pt x="17108" y="4363"/>
                    </a:lnTo>
                    <a:cubicBezTo>
                      <a:pt x="16812" y="4575"/>
                      <a:pt x="16538" y="4853"/>
                      <a:pt x="16293" y="5190"/>
                    </a:cubicBezTo>
                    <a:cubicBezTo>
                      <a:pt x="15810" y="5854"/>
                      <a:pt x="15457" y="6721"/>
                      <a:pt x="14988" y="7408"/>
                    </a:cubicBezTo>
                    <a:cubicBezTo>
                      <a:pt x="14591" y="7991"/>
                      <a:pt x="14119" y="8431"/>
                      <a:pt x="13604" y="8700"/>
                    </a:cubicBezTo>
                    <a:lnTo>
                      <a:pt x="11698" y="9704"/>
                    </a:lnTo>
                    <a:lnTo>
                      <a:pt x="9302" y="11254"/>
                    </a:lnTo>
                    <a:cubicBezTo>
                      <a:pt x="8906" y="11491"/>
                      <a:pt x="8515" y="11748"/>
                      <a:pt x="8130" y="12026"/>
                    </a:cubicBezTo>
                    <a:cubicBezTo>
                      <a:pt x="7579" y="12424"/>
                      <a:pt x="7040" y="12864"/>
                      <a:pt x="6515" y="13344"/>
                    </a:cubicBezTo>
                    <a:cubicBezTo>
                      <a:pt x="6085" y="13632"/>
                      <a:pt x="5652" y="13908"/>
                      <a:pt x="5215" y="14170"/>
                    </a:cubicBezTo>
                    <a:cubicBezTo>
                      <a:pt x="4730" y="14462"/>
                      <a:pt x="4240" y="14738"/>
                      <a:pt x="3748" y="14997"/>
                    </a:cubicBezTo>
                    <a:lnTo>
                      <a:pt x="2147" y="16913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8" name="ïSļïďe">
                <a:extLst>
                  <a:ext uri="{FF2B5EF4-FFF2-40B4-BE49-F238E27FC236}">
                    <a16:creationId xmlns:a16="http://schemas.microsoft.com/office/drawing/2014/main" id="{B051D35E-2058-4972-B47B-61DA81D9CAA7}"/>
                  </a:ext>
                </a:extLst>
              </p:cNvPr>
              <p:cNvSpPr/>
              <p:nvPr/>
            </p:nvSpPr>
            <p:spPr>
              <a:xfrm>
                <a:off x="9921918" y="5329542"/>
                <a:ext cx="144470" cy="220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19" y="321"/>
                    </a:moveTo>
                    <a:lnTo>
                      <a:pt x="11636" y="0"/>
                    </a:lnTo>
                    <a:lnTo>
                      <a:pt x="11352" y="2568"/>
                    </a:lnTo>
                    <a:lnTo>
                      <a:pt x="11383" y="3806"/>
                    </a:lnTo>
                    <a:lnTo>
                      <a:pt x="12079" y="5151"/>
                    </a:lnTo>
                    <a:lnTo>
                      <a:pt x="12375" y="6967"/>
                    </a:lnTo>
                    <a:cubicBezTo>
                      <a:pt x="12672" y="7601"/>
                      <a:pt x="12637" y="8281"/>
                      <a:pt x="12275" y="8900"/>
                    </a:cubicBezTo>
                    <a:cubicBezTo>
                      <a:pt x="12047" y="9291"/>
                      <a:pt x="11695" y="9645"/>
                      <a:pt x="11242" y="9941"/>
                    </a:cubicBezTo>
                    <a:lnTo>
                      <a:pt x="10432" y="11157"/>
                    </a:lnTo>
                    <a:lnTo>
                      <a:pt x="7384" y="11982"/>
                    </a:lnTo>
                    <a:lnTo>
                      <a:pt x="4025" y="12743"/>
                    </a:lnTo>
                    <a:lnTo>
                      <a:pt x="2560" y="14347"/>
                    </a:lnTo>
                    <a:lnTo>
                      <a:pt x="2552" y="16107"/>
                    </a:lnTo>
                    <a:lnTo>
                      <a:pt x="3355" y="17541"/>
                    </a:lnTo>
                    <a:lnTo>
                      <a:pt x="1955" y="19191"/>
                    </a:lnTo>
                    <a:lnTo>
                      <a:pt x="116" y="19974"/>
                    </a:lnTo>
                    <a:lnTo>
                      <a:pt x="0" y="20821"/>
                    </a:lnTo>
                    <a:lnTo>
                      <a:pt x="1421" y="21600"/>
                    </a:lnTo>
                    <a:lnTo>
                      <a:pt x="3317" y="20948"/>
                    </a:lnTo>
                    <a:lnTo>
                      <a:pt x="5646" y="19126"/>
                    </a:lnTo>
                    <a:cubicBezTo>
                      <a:pt x="6124" y="18808"/>
                      <a:pt x="6661" y="18530"/>
                      <a:pt x="7246" y="18301"/>
                    </a:cubicBezTo>
                    <a:cubicBezTo>
                      <a:pt x="7999" y="18006"/>
                      <a:pt x="8821" y="17793"/>
                      <a:pt x="9679" y="17671"/>
                    </a:cubicBezTo>
                    <a:cubicBezTo>
                      <a:pt x="10238" y="17511"/>
                      <a:pt x="10792" y="17345"/>
                      <a:pt x="11342" y="17174"/>
                    </a:cubicBezTo>
                    <a:cubicBezTo>
                      <a:pt x="12241" y="16894"/>
                      <a:pt x="13139" y="16593"/>
                      <a:pt x="13842" y="16131"/>
                    </a:cubicBezTo>
                    <a:cubicBezTo>
                      <a:pt x="14311" y="15823"/>
                      <a:pt x="14674" y="15454"/>
                      <a:pt x="14908" y="15048"/>
                    </a:cubicBezTo>
                    <a:cubicBezTo>
                      <a:pt x="15071" y="14768"/>
                      <a:pt x="15345" y="14521"/>
                      <a:pt x="15704" y="14334"/>
                    </a:cubicBezTo>
                    <a:cubicBezTo>
                      <a:pt x="16529" y="13904"/>
                      <a:pt x="17653" y="13847"/>
                      <a:pt x="18567" y="13508"/>
                    </a:cubicBezTo>
                    <a:cubicBezTo>
                      <a:pt x="19153" y="13291"/>
                      <a:pt x="19628" y="12966"/>
                      <a:pt x="19933" y="12574"/>
                    </a:cubicBezTo>
                    <a:lnTo>
                      <a:pt x="21100" y="11358"/>
                    </a:lnTo>
                    <a:lnTo>
                      <a:pt x="21600" y="10578"/>
                    </a:lnTo>
                    <a:lnTo>
                      <a:pt x="19804" y="10386"/>
                    </a:lnTo>
                    <a:lnTo>
                      <a:pt x="18624" y="10060"/>
                    </a:lnTo>
                    <a:lnTo>
                      <a:pt x="17125" y="9017"/>
                    </a:lnTo>
                    <a:lnTo>
                      <a:pt x="14529" y="7584"/>
                    </a:lnTo>
                    <a:cubicBezTo>
                      <a:pt x="14314" y="7294"/>
                      <a:pt x="14124" y="6997"/>
                      <a:pt x="13962" y="6693"/>
                    </a:cubicBezTo>
                    <a:cubicBezTo>
                      <a:pt x="13643" y="6095"/>
                      <a:pt x="13431" y="5476"/>
                      <a:pt x="13329" y="4847"/>
                    </a:cubicBezTo>
                    <a:lnTo>
                      <a:pt x="14325" y="3524"/>
                    </a:lnTo>
                    <a:lnTo>
                      <a:pt x="14325" y="1808"/>
                    </a:lnTo>
                    <a:lnTo>
                      <a:pt x="13019" y="321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ís1ide">
                <a:extLst>
                  <a:ext uri="{FF2B5EF4-FFF2-40B4-BE49-F238E27FC236}">
                    <a16:creationId xmlns:a16="http://schemas.microsoft.com/office/drawing/2014/main" id="{B6959580-1DA0-428D-B0B0-0C6F4E73E423}"/>
                  </a:ext>
                </a:extLst>
              </p:cNvPr>
              <p:cNvSpPr/>
              <p:nvPr/>
            </p:nvSpPr>
            <p:spPr>
              <a:xfrm>
                <a:off x="9932354" y="5134099"/>
                <a:ext cx="14344" cy="248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18" y="240"/>
                    </a:moveTo>
                    <a:lnTo>
                      <a:pt x="21579" y="0"/>
                    </a:lnTo>
                    <a:lnTo>
                      <a:pt x="21600" y="11228"/>
                    </a:lnTo>
                    <a:lnTo>
                      <a:pt x="15549" y="21600"/>
                    </a:lnTo>
                    <a:lnTo>
                      <a:pt x="2290" y="19891"/>
                    </a:lnTo>
                    <a:lnTo>
                      <a:pt x="0" y="10674"/>
                    </a:lnTo>
                    <a:lnTo>
                      <a:pt x="7518" y="24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îSļïďe">
                <a:extLst>
                  <a:ext uri="{FF2B5EF4-FFF2-40B4-BE49-F238E27FC236}">
                    <a16:creationId xmlns:a16="http://schemas.microsoft.com/office/drawing/2014/main" id="{5C61E67C-4EE7-4840-90F0-34792BCCB430}"/>
                  </a:ext>
                </a:extLst>
              </p:cNvPr>
              <p:cNvSpPr/>
              <p:nvPr/>
            </p:nvSpPr>
            <p:spPr>
              <a:xfrm>
                <a:off x="9901192" y="4822670"/>
                <a:ext cx="92063" cy="113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66" y="0"/>
                    </a:moveTo>
                    <a:lnTo>
                      <a:pt x="5698" y="3526"/>
                    </a:lnTo>
                    <a:lnTo>
                      <a:pt x="8576" y="7970"/>
                    </a:lnTo>
                    <a:lnTo>
                      <a:pt x="9046" y="10950"/>
                    </a:lnTo>
                    <a:lnTo>
                      <a:pt x="12812" y="12581"/>
                    </a:lnTo>
                    <a:lnTo>
                      <a:pt x="16578" y="14974"/>
                    </a:lnTo>
                    <a:lnTo>
                      <a:pt x="21600" y="18247"/>
                    </a:lnTo>
                    <a:lnTo>
                      <a:pt x="21286" y="21600"/>
                    </a:lnTo>
                    <a:lnTo>
                      <a:pt x="18775" y="21264"/>
                    </a:lnTo>
                    <a:lnTo>
                      <a:pt x="14754" y="16779"/>
                    </a:lnTo>
                    <a:lnTo>
                      <a:pt x="12093" y="15393"/>
                    </a:lnTo>
                    <a:cubicBezTo>
                      <a:pt x="11092" y="15033"/>
                      <a:pt x="10116" y="14628"/>
                      <a:pt x="9170" y="14182"/>
                    </a:cubicBezTo>
                    <a:cubicBezTo>
                      <a:pt x="8123" y="13687"/>
                      <a:pt x="7114" y="13142"/>
                      <a:pt x="6149" y="12550"/>
                    </a:cubicBezTo>
                    <a:lnTo>
                      <a:pt x="5208" y="9024"/>
                    </a:lnTo>
                    <a:lnTo>
                      <a:pt x="3272" y="6968"/>
                    </a:lnTo>
                    <a:lnTo>
                      <a:pt x="467" y="3584"/>
                    </a:lnTo>
                    <a:lnTo>
                      <a:pt x="0" y="1873"/>
                    </a:lnTo>
                    <a:lnTo>
                      <a:pt x="2266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1" name="îSļîḋe">
                <a:extLst>
                  <a:ext uri="{FF2B5EF4-FFF2-40B4-BE49-F238E27FC236}">
                    <a16:creationId xmlns:a16="http://schemas.microsoft.com/office/drawing/2014/main" id="{AD6AC83B-B5B3-4363-9039-7C131CFC3DF2}"/>
                  </a:ext>
                </a:extLst>
              </p:cNvPr>
              <p:cNvSpPr/>
              <p:nvPr/>
            </p:nvSpPr>
            <p:spPr>
              <a:xfrm>
                <a:off x="10029975" y="4698932"/>
                <a:ext cx="32962" cy="55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84" y="0"/>
                    </a:moveTo>
                    <a:lnTo>
                      <a:pt x="0" y="6366"/>
                    </a:lnTo>
                    <a:lnTo>
                      <a:pt x="4998" y="11561"/>
                    </a:lnTo>
                    <a:lnTo>
                      <a:pt x="9054" y="12853"/>
                    </a:lnTo>
                    <a:lnTo>
                      <a:pt x="11974" y="16462"/>
                    </a:lnTo>
                    <a:lnTo>
                      <a:pt x="18532" y="21600"/>
                    </a:lnTo>
                    <a:lnTo>
                      <a:pt x="21600" y="18003"/>
                    </a:lnTo>
                    <a:lnTo>
                      <a:pt x="19408" y="13360"/>
                    </a:lnTo>
                    <a:lnTo>
                      <a:pt x="14184" y="10517"/>
                    </a:lnTo>
                    <a:lnTo>
                      <a:pt x="9965" y="6822"/>
                    </a:lnTo>
                    <a:lnTo>
                      <a:pt x="9528" y="3503"/>
                    </a:lnTo>
                    <a:lnTo>
                      <a:pt x="438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ï$ḻîde">
                <a:extLst>
                  <a:ext uri="{FF2B5EF4-FFF2-40B4-BE49-F238E27FC236}">
                    <a16:creationId xmlns:a16="http://schemas.microsoft.com/office/drawing/2014/main" id="{6612F7BD-CB5B-4C49-A394-F6923F2C6CCD}"/>
                  </a:ext>
                </a:extLst>
              </p:cNvPr>
              <p:cNvSpPr/>
              <p:nvPr/>
            </p:nvSpPr>
            <p:spPr>
              <a:xfrm>
                <a:off x="9692719" y="4389579"/>
                <a:ext cx="40104" cy="56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35" y="0"/>
                    </a:moveTo>
                    <a:lnTo>
                      <a:pt x="8612" y="423"/>
                    </a:lnTo>
                    <a:lnTo>
                      <a:pt x="9548" y="10168"/>
                    </a:lnTo>
                    <a:lnTo>
                      <a:pt x="15069" y="14477"/>
                    </a:lnTo>
                    <a:lnTo>
                      <a:pt x="21600" y="16858"/>
                    </a:lnTo>
                    <a:lnTo>
                      <a:pt x="19199" y="21600"/>
                    </a:lnTo>
                    <a:lnTo>
                      <a:pt x="11398" y="20763"/>
                    </a:lnTo>
                    <a:lnTo>
                      <a:pt x="5755" y="17207"/>
                    </a:lnTo>
                    <a:lnTo>
                      <a:pt x="9" y="12157"/>
                    </a:lnTo>
                    <a:lnTo>
                      <a:pt x="0" y="6578"/>
                    </a:lnTo>
                    <a:lnTo>
                      <a:pt x="4335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íşlíḍé">
                <a:extLst>
                  <a:ext uri="{FF2B5EF4-FFF2-40B4-BE49-F238E27FC236}">
                    <a16:creationId xmlns:a16="http://schemas.microsoft.com/office/drawing/2014/main" id="{231128AC-6715-4A14-8E5F-BBBA1CCAB430}"/>
                  </a:ext>
                </a:extLst>
              </p:cNvPr>
              <p:cNvSpPr/>
              <p:nvPr/>
            </p:nvSpPr>
            <p:spPr>
              <a:xfrm>
                <a:off x="9745827" y="4432975"/>
                <a:ext cx="39982" cy="34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085" y="0"/>
                    </a:moveTo>
                    <a:lnTo>
                      <a:pt x="17293" y="9046"/>
                    </a:lnTo>
                    <a:lnTo>
                      <a:pt x="21600" y="14848"/>
                    </a:lnTo>
                    <a:lnTo>
                      <a:pt x="21013" y="21600"/>
                    </a:lnTo>
                    <a:lnTo>
                      <a:pt x="12837" y="18854"/>
                    </a:lnTo>
                    <a:lnTo>
                      <a:pt x="5986" y="12225"/>
                    </a:lnTo>
                    <a:lnTo>
                      <a:pt x="0" y="7390"/>
                    </a:lnTo>
                    <a:lnTo>
                      <a:pt x="7085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ïṥlíde">
                <a:extLst>
                  <a:ext uri="{FF2B5EF4-FFF2-40B4-BE49-F238E27FC236}">
                    <a16:creationId xmlns:a16="http://schemas.microsoft.com/office/drawing/2014/main" id="{B7E2DD22-C227-45B3-9623-20CC1347F015}"/>
                  </a:ext>
                </a:extLst>
              </p:cNvPr>
              <p:cNvSpPr/>
              <p:nvPr/>
            </p:nvSpPr>
            <p:spPr>
              <a:xfrm>
                <a:off x="9762576" y="4479688"/>
                <a:ext cx="32693" cy="34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99" y="0"/>
                    </a:moveTo>
                    <a:lnTo>
                      <a:pt x="12290" y="1855"/>
                    </a:lnTo>
                    <a:lnTo>
                      <a:pt x="12799" y="9871"/>
                    </a:lnTo>
                    <a:lnTo>
                      <a:pt x="15725" y="15036"/>
                    </a:lnTo>
                    <a:lnTo>
                      <a:pt x="21600" y="16577"/>
                    </a:lnTo>
                    <a:lnTo>
                      <a:pt x="18230" y="21600"/>
                    </a:lnTo>
                    <a:lnTo>
                      <a:pt x="12781" y="19919"/>
                    </a:lnTo>
                    <a:cubicBezTo>
                      <a:pt x="10763" y="19240"/>
                      <a:pt x="9023" y="17972"/>
                      <a:pt x="7808" y="16297"/>
                    </a:cubicBezTo>
                    <a:cubicBezTo>
                      <a:pt x="6475" y="14458"/>
                      <a:pt x="5850" y="12237"/>
                      <a:pt x="6040" y="10011"/>
                    </a:cubicBezTo>
                    <a:lnTo>
                      <a:pt x="0" y="5671"/>
                    </a:lnTo>
                    <a:lnTo>
                      <a:pt x="6399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5" name="ï$ľïḓe">
                <a:extLst>
                  <a:ext uri="{FF2B5EF4-FFF2-40B4-BE49-F238E27FC236}">
                    <a16:creationId xmlns:a16="http://schemas.microsoft.com/office/drawing/2014/main" id="{45ADFB61-A81F-4814-BD5E-B6A8BDF3CD58}"/>
                  </a:ext>
                </a:extLst>
              </p:cNvPr>
              <p:cNvSpPr/>
              <p:nvPr/>
            </p:nvSpPr>
            <p:spPr>
              <a:xfrm>
                <a:off x="9803098" y="4464301"/>
                <a:ext cx="40979" cy="369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05" y="0"/>
                    </a:moveTo>
                    <a:lnTo>
                      <a:pt x="8950" y="5326"/>
                    </a:lnTo>
                    <a:lnTo>
                      <a:pt x="16429" y="10105"/>
                    </a:lnTo>
                    <a:lnTo>
                      <a:pt x="21247" y="15787"/>
                    </a:lnTo>
                    <a:lnTo>
                      <a:pt x="21600" y="21227"/>
                    </a:lnTo>
                    <a:lnTo>
                      <a:pt x="14814" y="21600"/>
                    </a:lnTo>
                    <a:lnTo>
                      <a:pt x="10715" y="19268"/>
                    </a:lnTo>
                    <a:lnTo>
                      <a:pt x="6249" y="13959"/>
                    </a:lnTo>
                    <a:lnTo>
                      <a:pt x="3576" y="9700"/>
                    </a:lnTo>
                    <a:lnTo>
                      <a:pt x="25" y="6121"/>
                    </a:lnTo>
                    <a:lnTo>
                      <a:pt x="0" y="1589"/>
                    </a:lnTo>
                    <a:lnTo>
                      <a:pt x="4105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ïṣľîďê">
                <a:extLst>
                  <a:ext uri="{FF2B5EF4-FFF2-40B4-BE49-F238E27FC236}">
                    <a16:creationId xmlns:a16="http://schemas.microsoft.com/office/drawing/2014/main" id="{C829095B-626C-413C-B0CC-E1FA2036F041}"/>
                  </a:ext>
                </a:extLst>
              </p:cNvPr>
              <p:cNvSpPr/>
              <p:nvPr/>
            </p:nvSpPr>
            <p:spPr>
              <a:xfrm>
                <a:off x="9824280" y="4520931"/>
                <a:ext cx="32855" cy="209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49" y="530"/>
                    </a:moveTo>
                    <a:lnTo>
                      <a:pt x="13099" y="8995"/>
                    </a:lnTo>
                    <a:lnTo>
                      <a:pt x="21600" y="8519"/>
                    </a:lnTo>
                    <a:lnTo>
                      <a:pt x="21600" y="17555"/>
                    </a:lnTo>
                    <a:lnTo>
                      <a:pt x="15901" y="21600"/>
                    </a:lnTo>
                    <a:lnTo>
                      <a:pt x="8481" y="18211"/>
                    </a:lnTo>
                    <a:lnTo>
                      <a:pt x="1799" y="7978"/>
                    </a:lnTo>
                    <a:lnTo>
                      <a:pt x="0" y="0"/>
                    </a:lnTo>
                    <a:lnTo>
                      <a:pt x="8649" y="53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ïṡḷíďé">
                <a:extLst>
                  <a:ext uri="{FF2B5EF4-FFF2-40B4-BE49-F238E27FC236}">
                    <a16:creationId xmlns:a16="http://schemas.microsoft.com/office/drawing/2014/main" id="{4291CDE8-C884-4FB2-A92A-0856E64402FE}"/>
                  </a:ext>
                </a:extLst>
              </p:cNvPr>
              <p:cNvSpPr/>
              <p:nvPr/>
            </p:nvSpPr>
            <p:spPr>
              <a:xfrm>
                <a:off x="9863519" y="4490705"/>
                <a:ext cx="24066" cy="474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03" y="0"/>
                    </a:moveTo>
                    <a:lnTo>
                      <a:pt x="0" y="4749"/>
                    </a:lnTo>
                    <a:lnTo>
                      <a:pt x="263" y="12857"/>
                    </a:lnTo>
                    <a:lnTo>
                      <a:pt x="8018" y="13953"/>
                    </a:lnTo>
                    <a:lnTo>
                      <a:pt x="8018" y="17984"/>
                    </a:lnTo>
                    <a:lnTo>
                      <a:pt x="13422" y="21600"/>
                    </a:lnTo>
                    <a:lnTo>
                      <a:pt x="21600" y="17064"/>
                    </a:lnTo>
                    <a:lnTo>
                      <a:pt x="14422" y="12038"/>
                    </a:lnTo>
                    <a:lnTo>
                      <a:pt x="7443" y="8221"/>
                    </a:lnTo>
                    <a:lnTo>
                      <a:pt x="4203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iṣ1ïďe">
                <a:extLst>
                  <a:ext uri="{FF2B5EF4-FFF2-40B4-BE49-F238E27FC236}">
                    <a16:creationId xmlns:a16="http://schemas.microsoft.com/office/drawing/2014/main" id="{9F90672A-8426-4DE8-8020-CC219FDDC5EC}"/>
                  </a:ext>
                </a:extLst>
              </p:cNvPr>
              <p:cNvSpPr/>
              <p:nvPr/>
            </p:nvSpPr>
            <p:spPr>
              <a:xfrm>
                <a:off x="9876618" y="4554244"/>
                <a:ext cx="21406" cy="1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703" y="9868"/>
                    </a:lnTo>
                    <a:lnTo>
                      <a:pt x="12853" y="21600"/>
                    </a:lnTo>
                    <a:lnTo>
                      <a:pt x="21600" y="16680"/>
                    </a:lnTo>
                    <a:lnTo>
                      <a:pt x="12403" y="1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îṡļïḓè">
                <a:extLst>
                  <a:ext uri="{FF2B5EF4-FFF2-40B4-BE49-F238E27FC236}">
                    <a16:creationId xmlns:a16="http://schemas.microsoft.com/office/drawing/2014/main" id="{9122FF55-957F-4AA0-B963-F071032CAFF1}"/>
                  </a:ext>
                </a:extLst>
              </p:cNvPr>
              <p:cNvSpPr/>
              <p:nvPr/>
            </p:nvSpPr>
            <p:spPr>
              <a:xfrm>
                <a:off x="9599805" y="4300065"/>
                <a:ext cx="76306" cy="66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0" y="0"/>
                    </a:moveTo>
                    <a:lnTo>
                      <a:pt x="0" y="2479"/>
                    </a:lnTo>
                    <a:lnTo>
                      <a:pt x="4688" y="4518"/>
                    </a:lnTo>
                    <a:lnTo>
                      <a:pt x="9042" y="7739"/>
                    </a:lnTo>
                    <a:lnTo>
                      <a:pt x="12639" y="11175"/>
                    </a:lnTo>
                    <a:lnTo>
                      <a:pt x="16173" y="15327"/>
                    </a:lnTo>
                    <a:lnTo>
                      <a:pt x="17687" y="21385"/>
                    </a:lnTo>
                    <a:lnTo>
                      <a:pt x="21600" y="21600"/>
                    </a:lnTo>
                    <a:lnTo>
                      <a:pt x="19336" y="12589"/>
                    </a:lnTo>
                    <a:lnTo>
                      <a:pt x="12733" y="8079"/>
                    </a:lnTo>
                    <a:lnTo>
                      <a:pt x="7069" y="2791"/>
                    </a:lnTo>
                    <a:lnTo>
                      <a:pt x="3732" y="804"/>
                    </a:lnTo>
                    <a:lnTo>
                      <a:pt x="56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0" name="ïśḻîḓe">
                <a:extLst>
                  <a:ext uri="{FF2B5EF4-FFF2-40B4-BE49-F238E27FC236}">
                    <a16:creationId xmlns:a16="http://schemas.microsoft.com/office/drawing/2014/main" id="{AA80B2BF-D5DE-4864-B19F-D52B74BA34FF}"/>
                  </a:ext>
                </a:extLst>
              </p:cNvPr>
              <p:cNvSpPr/>
              <p:nvPr/>
            </p:nvSpPr>
            <p:spPr>
              <a:xfrm>
                <a:off x="9547876" y="4349226"/>
                <a:ext cx="101192" cy="81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34" y="5118"/>
                    </a:moveTo>
                    <a:lnTo>
                      <a:pt x="15276" y="8929"/>
                    </a:lnTo>
                    <a:lnTo>
                      <a:pt x="12042" y="12689"/>
                    </a:lnTo>
                    <a:lnTo>
                      <a:pt x="9529" y="13918"/>
                    </a:lnTo>
                    <a:lnTo>
                      <a:pt x="6129" y="13388"/>
                    </a:lnTo>
                    <a:lnTo>
                      <a:pt x="4458" y="14970"/>
                    </a:lnTo>
                    <a:lnTo>
                      <a:pt x="2410" y="14970"/>
                    </a:lnTo>
                    <a:lnTo>
                      <a:pt x="0" y="15500"/>
                    </a:lnTo>
                    <a:lnTo>
                      <a:pt x="1862" y="17604"/>
                    </a:lnTo>
                    <a:lnTo>
                      <a:pt x="4420" y="17781"/>
                    </a:lnTo>
                    <a:lnTo>
                      <a:pt x="6466" y="21431"/>
                    </a:lnTo>
                    <a:lnTo>
                      <a:pt x="8263" y="21600"/>
                    </a:lnTo>
                    <a:lnTo>
                      <a:pt x="9828" y="19488"/>
                    </a:lnTo>
                    <a:lnTo>
                      <a:pt x="11671" y="17906"/>
                    </a:lnTo>
                    <a:lnTo>
                      <a:pt x="15657" y="16508"/>
                    </a:lnTo>
                    <a:lnTo>
                      <a:pt x="18364" y="13167"/>
                    </a:lnTo>
                    <a:lnTo>
                      <a:pt x="19934" y="9988"/>
                    </a:lnTo>
                    <a:lnTo>
                      <a:pt x="21457" y="7288"/>
                    </a:lnTo>
                    <a:lnTo>
                      <a:pt x="21600" y="3285"/>
                    </a:lnTo>
                    <a:lnTo>
                      <a:pt x="19702" y="0"/>
                    </a:lnTo>
                    <a:lnTo>
                      <a:pt x="19131" y="2158"/>
                    </a:lnTo>
                    <a:lnTo>
                      <a:pt x="18234" y="5118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ïSľïḓè">
                <a:extLst>
                  <a:ext uri="{FF2B5EF4-FFF2-40B4-BE49-F238E27FC236}">
                    <a16:creationId xmlns:a16="http://schemas.microsoft.com/office/drawing/2014/main" id="{FCE5E076-254D-4C14-9377-56445C6FAF66}"/>
                  </a:ext>
                </a:extLst>
              </p:cNvPr>
              <p:cNvSpPr/>
              <p:nvPr/>
            </p:nvSpPr>
            <p:spPr>
              <a:xfrm>
                <a:off x="9029725" y="4233541"/>
                <a:ext cx="576716" cy="340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9" y="1069"/>
                    </a:moveTo>
                    <a:lnTo>
                      <a:pt x="1040" y="903"/>
                    </a:lnTo>
                    <a:lnTo>
                      <a:pt x="1266" y="12"/>
                    </a:lnTo>
                    <a:lnTo>
                      <a:pt x="2016" y="0"/>
                    </a:lnTo>
                    <a:lnTo>
                      <a:pt x="2684" y="12"/>
                    </a:lnTo>
                    <a:lnTo>
                      <a:pt x="2808" y="1131"/>
                    </a:lnTo>
                    <a:lnTo>
                      <a:pt x="3150" y="1972"/>
                    </a:lnTo>
                    <a:lnTo>
                      <a:pt x="3342" y="2473"/>
                    </a:lnTo>
                    <a:lnTo>
                      <a:pt x="3192" y="3510"/>
                    </a:lnTo>
                    <a:lnTo>
                      <a:pt x="3218" y="4141"/>
                    </a:lnTo>
                    <a:lnTo>
                      <a:pt x="3692" y="4939"/>
                    </a:lnTo>
                    <a:lnTo>
                      <a:pt x="4067" y="5627"/>
                    </a:lnTo>
                    <a:lnTo>
                      <a:pt x="4526" y="6342"/>
                    </a:lnTo>
                    <a:cubicBezTo>
                      <a:pt x="4633" y="6179"/>
                      <a:pt x="4728" y="5996"/>
                      <a:pt x="4809" y="5795"/>
                    </a:cubicBezTo>
                    <a:cubicBezTo>
                      <a:pt x="4941" y="5469"/>
                      <a:pt x="5034" y="5102"/>
                      <a:pt x="5083" y="4716"/>
                    </a:cubicBezTo>
                    <a:lnTo>
                      <a:pt x="5451" y="4478"/>
                    </a:lnTo>
                    <a:lnTo>
                      <a:pt x="6119" y="3931"/>
                    </a:lnTo>
                    <a:lnTo>
                      <a:pt x="6668" y="3385"/>
                    </a:lnTo>
                    <a:lnTo>
                      <a:pt x="7068" y="2838"/>
                    </a:lnTo>
                    <a:lnTo>
                      <a:pt x="7444" y="2122"/>
                    </a:lnTo>
                    <a:lnTo>
                      <a:pt x="8137" y="2122"/>
                    </a:lnTo>
                    <a:cubicBezTo>
                      <a:pt x="8213" y="2262"/>
                      <a:pt x="8288" y="2402"/>
                      <a:pt x="8362" y="2543"/>
                    </a:cubicBezTo>
                    <a:cubicBezTo>
                      <a:pt x="8481" y="2766"/>
                      <a:pt x="8597" y="2991"/>
                      <a:pt x="8713" y="3217"/>
                    </a:cubicBezTo>
                    <a:lnTo>
                      <a:pt x="9356" y="3708"/>
                    </a:lnTo>
                    <a:lnTo>
                      <a:pt x="10017" y="3953"/>
                    </a:lnTo>
                    <a:lnTo>
                      <a:pt x="10667" y="4583"/>
                    </a:lnTo>
                    <a:lnTo>
                      <a:pt x="11719" y="5004"/>
                    </a:lnTo>
                    <a:lnTo>
                      <a:pt x="12420" y="5579"/>
                    </a:lnTo>
                    <a:lnTo>
                      <a:pt x="13814" y="6239"/>
                    </a:lnTo>
                    <a:lnTo>
                      <a:pt x="14716" y="7388"/>
                    </a:lnTo>
                    <a:lnTo>
                      <a:pt x="15776" y="8749"/>
                    </a:lnTo>
                    <a:lnTo>
                      <a:pt x="16728" y="9464"/>
                    </a:lnTo>
                    <a:lnTo>
                      <a:pt x="17354" y="9911"/>
                    </a:lnTo>
                    <a:lnTo>
                      <a:pt x="17855" y="11325"/>
                    </a:lnTo>
                    <a:lnTo>
                      <a:pt x="18106" y="12349"/>
                    </a:lnTo>
                    <a:lnTo>
                      <a:pt x="17539" y="12799"/>
                    </a:lnTo>
                    <a:lnTo>
                      <a:pt x="17349" y="13484"/>
                    </a:lnTo>
                    <a:lnTo>
                      <a:pt x="17608" y="14382"/>
                    </a:lnTo>
                    <a:lnTo>
                      <a:pt x="18326" y="15070"/>
                    </a:lnTo>
                    <a:lnTo>
                      <a:pt x="18350" y="15982"/>
                    </a:lnTo>
                    <a:lnTo>
                      <a:pt x="18350" y="16933"/>
                    </a:lnTo>
                    <a:lnTo>
                      <a:pt x="18733" y="17701"/>
                    </a:lnTo>
                    <a:lnTo>
                      <a:pt x="19484" y="18246"/>
                    </a:lnTo>
                    <a:lnTo>
                      <a:pt x="20127" y="18373"/>
                    </a:lnTo>
                    <a:lnTo>
                      <a:pt x="20650" y="19209"/>
                    </a:lnTo>
                    <a:lnTo>
                      <a:pt x="21276" y="20051"/>
                    </a:lnTo>
                    <a:lnTo>
                      <a:pt x="21600" y="21054"/>
                    </a:lnTo>
                    <a:lnTo>
                      <a:pt x="21500" y="21600"/>
                    </a:lnTo>
                    <a:lnTo>
                      <a:pt x="20623" y="21026"/>
                    </a:lnTo>
                    <a:lnTo>
                      <a:pt x="20131" y="20705"/>
                    </a:lnTo>
                    <a:lnTo>
                      <a:pt x="19072" y="20663"/>
                    </a:lnTo>
                    <a:lnTo>
                      <a:pt x="18170" y="20158"/>
                    </a:lnTo>
                    <a:lnTo>
                      <a:pt x="17728" y="19485"/>
                    </a:lnTo>
                    <a:lnTo>
                      <a:pt x="17478" y="18967"/>
                    </a:lnTo>
                    <a:lnTo>
                      <a:pt x="17228" y="17746"/>
                    </a:lnTo>
                    <a:lnTo>
                      <a:pt x="16877" y="16708"/>
                    </a:lnTo>
                    <a:lnTo>
                      <a:pt x="16402" y="15951"/>
                    </a:lnTo>
                    <a:lnTo>
                      <a:pt x="15525" y="14954"/>
                    </a:lnTo>
                    <a:lnTo>
                      <a:pt x="14876" y="14284"/>
                    </a:lnTo>
                    <a:lnTo>
                      <a:pt x="14242" y="14284"/>
                    </a:lnTo>
                    <a:lnTo>
                      <a:pt x="13699" y="15489"/>
                    </a:lnTo>
                    <a:cubicBezTo>
                      <a:pt x="13655" y="15662"/>
                      <a:pt x="13604" y="15830"/>
                      <a:pt x="13549" y="15993"/>
                    </a:cubicBezTo>
                    <a:cubicBezTo>
                      <a:pt x="13430" y="16338"/>
                      <a:pt x="13287" y="16658"/>
                      <a:pt x="13123" y="16945"/>
                    </a:cubicBezTo>
                    <a:lnTo>
                      <a:pt x="12398" y="17785"/>
                    </a:lnTo>
                    <a:lnTo>
                      <a:pt x="11380" y="17196"/>
                    </a:lnTo>
                    <a:lnTo>
                      <a:pt x="10929" y="17070"/>
                    </a:lnTo>
                    <a:cubicBezTo>
                      <a:pt x="10778" y="17231"/>
                      <a:pt x="10588" y="17247"/>
                      <a:pt x="10429" y="17112"/>
                    </a:cubicBezTo>
                    <a:cubicBezTo>
                      <a:pt x="10275" y="16981"/>
                      <a:pt x="10172" y="16728"/>
                      <a:pt x="10154" y="16440"/>
                    </a:cubicBezTo>
                    <a:lnTo>
                      <a:pt x="9620" y="15752"/>
                    </a:lnTo>
                    <a:lnTo>
                      <a:pt x="9169" y="15416"/>
                    </a:lnTo>
                    <a:lnTo>
                      <a:pt x="8374" y="15500"/>
                    </a:lnTo>
                    <a:lnTo>
                      <a:pt x="7783" y="15624"/>
                    </a:lnTo>
                    <a:lnTo>
                      <a:pt x="7609" y="15133"/>
                    </a:lnTo>
                    <a:lnTo>
                      <a:pt x="7084" y="15175"/>
                    </a:lnTo>
                    <a:lnTo>
                      <a:pt x="7283" y="14463"/>
                    </a:lnTo>
                    <a:lnTo>
                      <a:pt x="7684" y="14295"/>
                    </a:lnTo>
                    <a:lnTo>
                      <a:pt x="8067" y="13793"/>
                    </a:lnTo>
                    <a:lnTo>
                      <a:pt x="8425" y="13260"/>
                    </a:lnTo>
                    <a:lnTo>
                      <a:pt x="8424" y="12101"/>
                    </a:lnTo>
                    <a:lnTo>
                      <a:pt x="7998" y="10796"/>
                    </a:lnTo>
                    <a:cubicBezTo>
                      <a:pt x="7914" y="10491"/>
                      <a:pt x="7805" y="10208"/>
                      <a:pt x="7672" y="9955"/>
                    </a:cubicBezTo>
                    <a:cubicBezTo>
                      <a:pt x="7487" y="9602"/>
                      <a:pt x="7262" y="9316"/>
                      <a:pt x="7013" y="9100"/>
                    </a:cubicBezTo>
                    <a:cubicBezTo>
                      <a:pt x="6627" y="8764"/>
                      <a:pt x="6195" y="8604"/>
                      <a:pt x="5760" y="8637"/>
                    </a:cubicBezTo>
                    <a:lnTo>
                      <a:pt x="5460" y="7993"/>
                    </a:lnTo>
                    <a:lnTo>
                      <a:pt x="4992" y="7628"/>
                    </a:lnTo>
                    <a:lnTo>
                      <a:pt x="4219" y="6874"/>
                    </a:lnTo>
                    <a:cubicBezTo>
                      <a:pt x="4009" y="6592"/>
                      <a:pt x="3763" y="6395"/>
                      <a:pt x="3501" y="6299"/>
                    </a:cubicBezTo>
                    <a:cubicBezTo>
                      <a:pt x="3254" y="6207"/>
                      <a:pt x="2997" y="6207"/>
                      <a:pt x="2750" y="6299"/>
                    </a:cubicBezTo>
                    <a:lnTo>
                      <a:pt x="2183" y="6425"/>
                    </a:lnTo>
                    <a:lnTo>
                      <a:pt x="1674" y="5792"/>
                    </a:lnTo>
                    <a:lnTo>
                      <a:pt x="1674" y="4994"/>
                    </a:lnTo>
                    <a:lnTo>
                      <a:pt x="2200" y="4420"/>
                    </a:lnTo>
                    <a:lnTo>
                      <a:pt x="2400" y="3664"/>
                    </a:lnTo>
                    <a:lnTo>
                      <a:pt x="2125" y="3120"/>
                    </a:lnTo>
                    <a:lnTo>
                      <a:pt x="1524" y="2615"/>
                    </a:lnTo>
                    <a:lnTo>
                      <a:pt x="566" y="2138"/>
                    </a:lnTo>
                    <a:lnTo>
                      <a:pt x="0" y="1619"/>
                    </a:lnTo>
                    <a:lnTo>
                      <a:pt x="54" y="1017"/>
                    </a:lnTo>
                    <a:lnTo>
                      <a:pt x="339" y="1069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ïṧḻíḍe">
                <a:extLst>
                  <a:ext uri="{FF2B5EF4-FFF2-40B4-BE49-F238E27FC236}">
                    <a16:creationId xmlns:a16="http://schemas.microsoft.com/office/drawing/2014/main" id="{7E168180-B7C3-4C10-8742-116F78D906B3}"/>
                  </a:ext>
                </a:extLst>
              </p:cNvPr>
              <p:cNvSpPr/>
              <p:nvPr/>
            </p:nvSpPr>
            <p:spPr>
              <a:xfrm>
                <a:off x="9110874" y="3956990"/>
                <a:ext cx="16064" cy="19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34" y="0"/>
                    </a:moveTo>
                    <a:lnTo>
                      <a:pt x="0" y="3883"/>
                    </a:lnTo>
                    <a:lnTo>
                      <a:pt x="4598" y="21600"/>
                    </a:lnTo>
                    <a:lnTo>
                      <a:pt x="21600" y="15889"/>
                    </a:lnTo>
                    <a:lnTo>
                      <a:pt x="21600" y="4677"/>
                    </a:lnTo>
                    <a:lnTo>
                      <a:pt x="11034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3" name="ïṣļîḋé">
                <a:extLst>
                  <a:ext uri="{FF2B5EF4-FFF2-40B4-BE49-F238E27FC236}">
                    <a16:creationId xmlns:a16="http://schemas.microsoft.com/office/drawing/2014/main" id="{80FF7A24-579D-4540-BCDD-086EC246298D}"/>
                  </a:ext>
                </a:extLst>
              </p:cNvPr>
              <p:cNvSpPr/>
              <p:nvPr/>
            </p:nvSpPr>
            <p:spPr>
              <a:xfrm>
                <a:off x="9392597" y="3682279"/>
                <a:ext cx="14344" cy="191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47" y="0"/>
                    </a:moveTo>
                    <a:lnTo>
                      <a:pt x="2757" y="5238"/>
                    </a:lnTo>
                    <a:lnTo>
                      <a:pt x="0" y="18231"/>
                    </a:lnTo>
                    <a:lnTo>
                      <a:pt x="17487" y="21600"/>
                    </a:lnTo>
                    <a:lnTo>
                      <a:pt x="21600" y="12744"/>
                    </a:lnTo>
                    <a:lnTo>
                      <a:pt x="11547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ïSliḋè">
                <a:extLst>
                  <a:ext uri="{FF2B5EF4-FFF2-40B4-BE49-F238E27FC236}">
                    <a16:creationId xmlns:a16="http://schemas.microsoft.com/office/drawing/2014/main" id="{DDA9A065-A63E-4CD8-8D68-9B3546EF46E6}"/>
                  </a:ext>
                </a:extLst>
              </p:cNvPr>
              <p:cNvSpPr/>
              <p:nvPr/>
            </p:nvSpPr>
            <p:spPr>
              <a:xfrm>
                <a:off x="9369565" y="3749251"/>
                <a:ext cx="16088" cy="27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52" y="0"/>
                    </a:moveTo>
                    <a:lnTo>
                      <a:pt x="0" y="4334"/>
                    </a:lnTo>
                    <a:lnTo>
                      <a:pt x="342" y="20725"/>
                    </a:lnTo>
                    <a:lnTo>
                      <a:pt x="18905" y="21600"/>
                    </a:lnTo>
                    <a:lnTo>
                      <a:pt x="21600" y="4465"/>
                    </a:lnTo>
                    <a:lnTo>
                      <a:pt x="5652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îSḷïḑé">
                <a:extLst>
                  <a:ext uri="{FF2B5EF4-FFF2-40B4-BE49-F238E27FC236}">
                    <a16:creationId xmlns:a16="http://schemas.microsoft.com/office/drawing/2014/main" id="{FD40D532-60D8-4927-8934-45B40289C3EB}"/>
                  </a:ext>
                </a:extLst>
              </p:cNvPr>
              <p:cNvSpPr/>
              <p:nvPr/>
            </p:nvSpPr>
            <p:spPr>
              <a:xfrm>
                <a:off x="9812522" y="3973911"/>
                <a:ext cx="16717" cy="253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7350"/>
                    </a:lnTo>
                    <a:lnTo>
                      <a:pt x="7288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5400" cap="flat">
                <a:noFill/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EDFC994B-DFF3-4C70-8027-C7D60E616AC2}"/>
                </a:ext>
              </a:extLst>
            </p:cNvPr>
            <p:cNvSpPr/>
            <p:nvPr/>
          </p:nvSpPr>
          <p:spPr>
            <a:xfrm>
              <a:off x="8125091" y="2919924"/>
              <a:ext cx="265913" cy="266856"/>
            </a:xfrm>
            <a:custGeom>
              <a:avLst/>
              <a:gdLst>
                <a:gd name="connsiteX0" fmla="*/ 205740 w 480060"/>
                <a:gd name="connsiteY0" fmla="*/ 0 h 480060"/>
                <a:gd name="connsiteX1" fmla="*/ 480060 w 480060"/>
                <a:gd name="connsiteY1" fmla="*/ 297180 h 480060"/>
                <a:gd name="connsiteX2" fmla="*/ 419100 w 480060"/>
                <a:gd name="connsiteY2" fmla="*/ 304800 h 480060"/>
                <a:gd name="connsiteX3" fmla="*/ 144780 w 480060"/>
                <a:gd name="connsiteY3" fmla="*/ 480060 h 480060"/>
                <a:gd name="connsiteX4" fmla="*/ 0 w 480060"/>
                <a:gd name="connsiteY4" fmla="*/ 190500 h 480060"/>
                <a:gd name="connsiteX0" fmla="*/ 205740 w 480060"/>
                <a:gd name="connsiteY0" fmla="*/ 0 h 480060"/>
                <a:gd name="connsiteX1" fmla="*/ 480060 w 480060"/>
                <a:gd name="connsiteY1" fmla="*/ 297180 h 480060"/>
                <a:gd name="connsiteX2" fmla="*/ 419100 w 480060"/>
                <a:gd name="connsiteY2" fmla="*/ 304800 h 480060"/>
                <a:gd name="connsiteX3" fmla="*/ 144780 w 480060"/>
                <a:gd name="connsiteY3" fmla="*/ 480060 h 480060"/>
                <a:gd name="connsiteX4" fmla="*/ 34794 w 480060"/>
                <a:gd name="connsiteY4" fmla="*/ 253267 h 480060"/>
                <a:gd name="connsiteX5" fmla="*/ 0 w 480060"/>
                <a:gd name="connsiteY5" fmla="*/ 190500 h 480060"/>
                <a:gd name="connsiteX6" fmla="*/ 205740 w 480060"/>
                <a:gd name="connsiteY6" fmla="*/ 0 h 480060"/>
                <a:gd name="connsiteX0" fmla="*/ 205740 w 480060"/>
                <a:gd name="connsiteY0" fmla="*/ 0 h 480060"/>
                <a:gd name="connsiteX1" fmla="*/ 480060 w 480060"/>
                <a:gd name="connsiteY1" fmla="*/ 297180 h 480060"/>
                <a:gd name="connsiteX2" fmla="*/ 419100 w 480060"/>
                <a:gd name="connsiteY2" fmla="*/ 304800 h 480060"/>
                <a:gd name="connsiteX3" fmla="*/ 144780 w 480060"/>
                <a:gd name="connsiteY3" fmla="*/ 480060 h 480060"/>
                <a:gd name="connsiteX4" fmla="*/ 81411 w 480060"/>
                <a:gd name="connsiteY4" fmla="*/ 263256 h 480060"/>
                <a:gd name="connsiteX5" fmla="*/ 0 w 480060"/>
                <a:gd name="connsiteY5" fmla="*/ 190500 h 480060"/>
                <a:gd name="connsiteX6" fmla="*/ 205740 w 480060"/>
                <a:gd name="connsiteY6" fmla="*/ 0 h 480060"/>
                <a:gd name="connsiteX0" fmla="*/ 205740 w 480060"/>
                <a:gd name="connsiteY0" fmla="*/ 0 h 480060"/>
                <a:gd name="connsiteX1" fmla="*/ 480060 w 480060"/>
                <a:gd name="connsiteY1" fmla="*/ 297180 h 480060"/>
                <a:gd name="connsiteX2" fmla="*/ 419100 w 480060"/>
                <a:gd name="connsiteY2" fmla="*/ 304800 h 480060"/>
                <a:gd name="connsiteX3" fmla="*/ 144780 w 480060"/>
                <a:gd name="connsiteY3" fmla="*/ 480060 h 480060"/>
                <a:gd name="connsiteX4" fmla="*/ 81411 w 480060"/>
                <a:gd name="connsiteY4" fmla="*/ 263256 h 480060"/>
                <a:gd name="connsiteX5" fmla="*/ 0 w 480060"/>
                <a:gd name="connsiteY5" fmla="*/ 190500 h 480060"/>
                <a:gd name="connsiteX6" fmla="*/ 205740 w 480060"/>
                <a:gd name="connsiteY6" fmla="*/ 0 h 480060"/>
                <a:gd name="connsiteX0" fmla="*/ 205740 w 480060"/>
                <a:gd name="connsiteY0" fmla="*/ 0 h 480060"/>
                <a:gd name="connsiteX1" fmla="*/ 480060 w 480060"/>
                <a:gd name="connsiteY1" fmla="*/ 297180 h 480060"/>
                <a:gd name="connsiteX2" fmla="*/ 419100 w 480060"/>
                <a:gd name="connsiteY2" fmla="*/ 304800 h 480060"/>
                <a:gd name="connsiteX3" fmla="*/ 144780 w 480060"/>
                <a:gd name="connsiteY3" fmla="*/ 480060 h 480060"/>
                <a:gd name="connsiteX4" fmla="*/ 81411 w 480060"/>
                <a:gd name="connsiteY4" fmla="*/ 263256 h 480060"/>
                <a:gd name="connsiteX5" fmla="*/ 0 w 480060"/>
                <a:gd name="connsiteY5" fmla="*/ 190500 h 480060"/>
                <a:gd name="connsiteX6" fmla="*/ 205740 w 480060"/>
                <a:gd name="connsiteY6" fmla="*/ 0 h 480060"/>
                <a:gd name="connsiteX0" fmla="*/ 205740 w 480060"/>
                <a:gd name="connsiteY0" fmla="*/ 0 h 480060"/>
                <a:gd name="connsiteX1" fmla="*/ 480060 w 480060"/>
                <a:gd name="connsiteY1" fmla="*/ 297180 h 480060"/>
                <a:gd name="connsiteX2" fmla="*/ 419100 w 480060"/>
                <a:gd name="connsiteY2" fmla="*/ 304800 h 480060"/>
                <a:gd name="connsiteX3" fmla="*/ 144780 w 480060"/>
                <a:gd name="connsiteY3" fmla="*/ 480060 h 480060"/>
                <a:gd name="connsiteX4" fmla="*/ 81411 w 480060"/>
                <a:gd name="connsiteY4" fmla="*/ 263256 h 480060"/>
                <a:gd name="connsiteX5" fmla="*/ 0 w 480060"/>
                <a:gd name="connsiteY5" fmla="*/ 190500 h 480060"/>
                <a:gd name="connsiteX6" fmla="*/ 205740 w 480060"/>
                <a:gd name="connsiteY6" fmla="*/ 0 h 480060"/>
                <a:gd name="connsiteX0" fmla="*/ 205740 w 480060"/>
                <a:gd name="connsiteY0" fmla="*/ 0 h 481726"/>
                <a:gd name="connsiteX1" fmla="*/ 480060 w 480060"/>
                <a:gd name="connsiteY1" fmla="*/ 297180 h 481726"/>
                <a:gd name="connsiteX2" fmla="*/ 419100 w 480060"/>
                <a:gd name="connsiteY2" fmla="*/ 304800 h 481726"/>
                <a:gd name="connsiteX3" fmla="*/ 144780 w 480060"/>
                <a:gd name="connsiteY3" fmla="*/ 480060 h 481726"/>
                <a:gd name="connsiteX4" fmla="*/ 81411 w 480060"/>
                <a:gd name="connsiteY4" fmla="*/ 263256 h 481726"/>
                <a:gd name="connsiteX5" fmla="*/ 0 w 480060"/>
                <a:gd name="connsiteY5" fmla="*/ 190500 h 481726"/>
                <a:gd name="connsiteX6" fmla="*/ 205740 w 480060"/>
                <a:gd name="connsiteY6" fmla="*/ 0 h 481726"/>
                <a:gd name="connsiteX0" fmla="*/ 205740 w 480060"/>
                <a:gd name="connsiteY0" fmla="*/ 0 h 481764"/>
                <a:gd name="connsiteX1" fmla="*/ 480060 w 480060"/>
                <a:gd name="connsiteY1" fmla="*/ 297180 h 481764"/>
                <a:gd name="connsiteX2" fmla="*/ 342514 w 480060"/>
                <a:gd name="connsiteY2" fmla="*/ 308129 h 481764"/>
                <a:gd name="connsiteX3" fmla="*/ 144780 w 480060"/>
                <a:gd name="connsiteY3" fmla="*/ 480060 h 481764"/>
                <a:gd name="connsiteX4" fmla="*/ 81411 w 480060"/>
                <a:gd name="connsiteY4" fmla="*/ 263256 h 481764"/>
                <a:gd name="connsiteX5" fmla="*/ 0 w 480060"/>
                <a:gd name="connsiteY5" fmla="*/ 190500 h 481764"/>
                <a:gd name="connsiteX6" fmla="*/ 205740 w 480060"/>
                <a:gd name="connsiteY6" fmla="*/ 0 h 4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" h="481764">
                  <a:moveTo>
                    <a:pt x="205740" y="0"/>
                  </a:moveTo>
                  <a:cubicBezTo>
                    <a:pt x="283861" y="39124"/>
                    <a:pt x="388620" y="198120"/>
                    <a:pt x="480060" y="297180"/>
                  </a:cubicBezTo>
                  <a:lnTo>
                    <a:pt x="342514" y="308129"/>
                  </a:lnTo>
                  <a:cubicBezTo>
                    <a:pt x="251074" y="366549"/>
                    <a:pt x="182943" y="498224"/>
                    <a:pt x="144780" y="480060"/>
                  </a:cubicBezTo>
                  <a:cubicBezTo>
                    <a:pt x="123657" y="407792"/>
                    <a:pt x="135831" y="342184"/>
                    <a:pt x="81411" y="263256"/>
                  </a:cubicBezTo>
                  <a:lnTo>
                    <a:pt x="0" y="190500"/>
                  </a:lnTo>
                  <a:cubicBezTo>
                    <a:pt x="68580" y="127000"/>
                    <a:pt x="140489" y="13553"/>
                    <a:pt x="205740" y="0"/>
                  </a:cubicBezTo>
                  <a:close/>
                </a:path>
              </a:pathLst>
            </a:custGeom>
            <a:grpFill/>
            <a:ln w="25400" cap="flat">
              <a:noFill/>
              <a:prstDash val="solid"/>
              <a:miter lim="400000"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16" name="文本框 215">
            <a:extLst>
              <a:ext uri="{FF2B5EF4-FFF2-40B4-BE49-F238E27FC236}">
                <a16:creationId xmlns:a16="http://schemas.microsoft.com/office/drawing/2014/main" id="{2592F506-380A-42BA-BF8A-DE99FF8DEE67}"/>
              </a:ext>
            </a:extLst>
          </p:cNvPr>
          <p:cNvSpPr txBox="1"/>
          <p:nvPr/>
        </p:nvSpPr>
        <p:spPr>
          <a:xfrm>
            <a:off x="842333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世界地图版式</a:t>
            </a:r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FE7602A8-543A-4C15-9A73-CB54786555DC}"/>
              </a:ext>
            </a:extLst>
          </p:cNvPr>
          <p:cNvSpPr/>
          <p:nvPr/>
        </p:nvSpPr>
        <p:spPr>
          <a:xfrm rot="10800000">
            <a:off x="3990796" y="1024559"/>
            <a:ext cx="2370090" cy="740495"/>
          </a:xfrm>
          <a:custGeom>
            <a:avLst/>
            <a:gdLst>
              <a:gd name="connsiteX0" fmla="*/ 2133144 w 2370090"/>
              <a:gd name="connsiteY0" fmla="*/ 740495 h 740495"/>
              <a:gd name="connsiteX1" fmla="*/ 236946 w 2370090"/>
              <a:gd name="connsiteY1" fmla="*/ 740495 h 740495"/>
              <a:gd name="connsiteX2" fmla="*/ 0 w 2370090"/>
              <a:gd name="connsiteY2" fmla="*/ 503549 h 740495"/>
              <a:gd name="connsiteX3" fmla="*/ 0 w 2370090"/>
              <a:gd name="connsiteY3" fmla="*/ 407406 h 740495"/>
              <a:gd name="connsiteX4" fmla="*/ 236946 w 2370090"/>
              <a:gd name="connsiteY4" fmla="*/ 170460 h 740495"/>
              <a:gd name="connsiteX5" fmla="*/ 1855157 w 2370090"/>
              <a:gd name="connsiteY5" fmla="*/ 170460 h 740495"/>
              <a:gd name="connsiteX6" fmla="*/ 1954023 w 2370090"/>
              <a:gd name="connsiteY6" fmla="*/ 0 h 740495"/>
              <a:gd name="connsiteX7" fmla="*/ 2052890 w 2370090"/>
              <a:gd name="connsiteY7" fmla="*/ 170460 h 740495"/>
              <a:gd name="connsiteX8" fmla="*/ 2133144 w 2370090"/>
              <a:gd name="connsiteY8" fmla="*/ 170460 h 740495"/>
              <a:gd name="connsiteX9" fmla="*/ 2370090 w 2370090"/>
              <a:gd name="connsiteY9" fmla="*/ 407406 h 740495"/>
              <a:gd name="connsiteX10" fmla="*/ 2370090 w 2370090"/>
              <a:gd name="connsiteY10" fmla="*/ 503549 h 740495"/>
              <a:gd name="connsiteX11" fmla="*/ 2133144 w 2370090"/>
              <a:gd name="connsiteY11" fmla="*/ 740495 h 74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70090" h="740495">
                <a:moveTo>
                  <a:pt x="2133144" y="740495"/>
                </a:moveTo>
                <a:lnTo>
                  <a:pt x="236946" y="740495"/>
                </a:lnTo>
                <a:cubicBezTo>
                  <a:pt x="106084" y="740495"/>
                  <a:pt x="0" y="634411"/>
                  <a:pt x="0" y="503549"/>
                </a:cubicBezTo>
                <a:lnTo>
                  <a:pt x="0" y="407406"/>
                </a:lnTo>
                <a:cubicBezTo>
                  <a:pt x="0" y="276544"/>
                  <a:pt x="106084" y="170460"/>
                  <a:pt x="236946" y="170460"/>
                </a:cubicBezTo>
                <a:lnTo>
                  <a:pt x="1855157" y="170460"/>
                </a:lnTo>
                <a:lnTo>
                  <a:pt x="1954023" y="0"/>
                </a:lnTo>
                <a:lnTo>
                  <a:pt x="2052890" y="170460"/>
                </a:lnTo>
                <a:lnTo>
                  <a:pt x="2133144" y="170460"/>
                </a:lnTo>
                <a:cubicBezTo>
                  <a:pt x="2264006" y="170460"/>
                  <a:pt x="2370090" y="276544"/>
                  <a:pt x="2370090" y="407406"/>
                </a:cubicBezTo>
                <a:lnTo>
                  <a:pt x="2370090" y="503549"/>
                </a:lnTo>
                <a:cubicBezTo>
                  <a:pt x="2370090" y="634411"/>
                  <a:pt x="2264006" y="740495"/>
                  <a:pt x="2133144" y="740495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127000" dist="50800" dir="30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planet-saturn_65804">
            <a:extLst>
              <a:ext uri="{FF2B5EF4-FFF2-40B4-BE49-F238E27FC236}">
                <a16:creationId xmlns:a16="http://schemas.microsoft.com/office/drawing/2014/main" id="{7EF10F77-F318-4C22-8470-65EF4A209EA1}"/>
              </a:ext>
            </a:extLst>
          </p:cNvPr>
          <p:cNvSpPr>
            <a:spLocks noChangeAspect="1"/>
          </p:cNvSpPr>
          <p:nvPr/>
        </p:nvSpPr>
        <p:spPr bwMode="auto">
          <a:xfrm>
            <a:off x="4196874" y="1152182"/>
            <a:ext cx="383116" cy="375424"/>
          </a:xfrm>
          <a:custGeom>
            <a:avLst/>
            <a:gdLst>
              <a:gd name="connsiteX0" fmla="*/ 436090 w 559242"/>
              <a:gd name="connsiteY0" fmla="*/ 280414 h 548017"/>
              <a:gd name="connsiteX1" fmla="*/ 447396 w 559242"/>
              <a:gd name="connsiteY1" fmla="*/ 283638 h 548017"/>
              <a:gd name="connsiteX2" fmla="*/ 555609 w 559242"/>
              <a:gd name="connsiteY2" fmla="*/ 378750 h 548017"/>
              <a:gd name="connsiteX3" fmla="*/ 555609 w 559242"/>
              <a:gd name="connsiteY3" fmla="*/ 393259 h 548017"/>
              <a:gd name="connsiteX4" fmla="*/ 447396 w 559242"/>
              <a:gd name="connsiteY4" fmla="*/ 489983 h 548017"/>
              <a:gd name="connsiteX5" fmla="*/ 440935 w 559242"/>
              <a:gd name="connsiteY5" fmla="*/ 493207 h 548017"/>
              <a:gd name="connsiteX6" fmla="*/ 436090 w 559242"/>
              <a:gd name="connsiteY6" fmla="*/ 493207 h 548017"/>
              <a:gd name="connsiteX7" fmla="*/ 431245 w 559242"/>
              <a:gd name="connsiteY7" fmla="*/ 483534 h 548017"/>
              <a:gd name="connsiteX8" fmla="*/ 431245 w 559242"/>
              <a:gd name="connsiteY8" fmla="*/ 430336 h 548017"/>
              <a:gd name="connsiteX9" fmla="*/ 269733 w 559242"/>
              <a:gd name="connsiteY9" fmla="*/ 548017 h 548017"/>
              <a:gd name="connsiteX10" fmla="*/ 431245 w 559242"/>
              <a:gd name="connsiteY10" fmla="*/ 343285 h 548017"/>
              <a:gd name="connsiteX11" fmla="*/ 431245 w 559242"/>
              <a:gd name="connsiteY11" fmla="*/ 290086 h 548017"/>
              <a:gd name="connsiteX12" fmla="*/ 436090 w 559242"/>
              <a:gd name="connsiteY12" fmla="*/ 280414 h 548017"/>
              <a:gd name="connsiteX13" fmla="*/ 64615 w 559242"/>
              <a:gd name="connsiteY13" fmla="*/ 0 h 548017"/>
              <a:gd name="connsiteX14" fmla="*/ 452309 w 559242"/>
              <a:gd name="connsiteY14" fmla="*/ 0 h 548017"/>
              <a:gd name="connsiteX15" fmla="*/ 516924 w 559242"/>
              <a:gd name="connsiteY15" fmla="*/ 64473 h 548017"/>
              <a:gd name="connsiteX16" fmla="*/ 516924 w 559242"/>
              <a:gd name="connsiteY16" fmla="*/ 278847 h 548017"/>
              <a:gd name="connsiteX17" fmla="*/ 513693 w 559242"/>
              <a:gd name="connsiteY17" fmla="*/ 298189 h 548017"/>
              <a:gd name="connsiteX18" fmla="*/ 470078 w 559242"/>
              <a:gd name="connsiteY18" fmla="*/ 259505 h 548017"/>
              <a:gd name="connsiteX19" fmla="*/ 424847 w 559242"/>
              <a:gd name="connsiteY19" fmla="*/ 251446 h 548017"/>
              <a:gd name="connsiteX20" fmla="*/ 345693 w 559242"/>
              <a:gd name="connsiteY20" fmla="*/ 170854 h 548017"/>
              <a:gd name="connsiteX21" fmla="*/ 495924 w 559242"/>
              <a:gd name="connsiteY21" fmla="*/ 53190 h 548017"/>
              <a:gd name="connsiteX22" fmla="*/ 258462 w 559242"/>
              <a:gd name="connsiteY22" fmla="*/ 180525 h 548017"/>
              <a:gd name="connsiteX23" fmla="*/ 21000 w 559242"/>
              <a:gd name="connsiteY23" fmla="*/ 53190 h 548017"/>
              <a:gd name="connsiteX24" fmla="*/ 171231 w 559242"/>
              <a:gd name="connsiteY24" fmla="*/ 170854 h 548017"/>
              <a:gd name="connsiteX25" fmla="*/ 46846 w 559242"/>
              <a:gd name="connsiteY25" fmla="*/ 296577 h 548017"/>
              <a:gd name="connsiteX26" fmla="*/ 198693 w 559242"/>
              <a:gd name="connsiteY26" fmla="*/ 188584 h 548017"/>
              <a:gd name="connsiteX27" fmla="*/ 258462 w 559242"/>
              <a:gd name="connsiteY27" fmla="*/ 227268 h 548017"/>
              <a:gd name="connsiteX28" fmla="*/ 318231 w 559242"/>
              <a:gd name="connsiteY28" fmla="*/ 188584 h 548017"/>
              <a:gd name="connsiteX29" fmla="*/ 413539 w 559242"/>
              <a:gd name="connsiteY29" fmla="*/ 257893 h 548017"/>
              <a:gd name="connsiteX30" fmla="*/ 399001 w 559242"/>
              <a:gd name="connsiteY30" fmla="*/ 290130 h 548017"/>
              <a:gd name="connsiteX31" fmla="*/ 399001 w 559242"/>
              <a:gd name="connsiteY31" fmla="*/ 312695 h 548017"/>
              <a:gd name="connsiteX32" fmla="*/ 318231 w 559242"/>
              <a:gd name="connsiteY32" fmla="*/ 343320 h 548017"/>
              <a:gd name="connsiteX33" fmla="*/ 64615 w 559242"/>
              <a:gd name="connsiteY33" fmla="*/ 343320 h 548017"/>
              <a:gd name="connsiteX34" fmla="*/ 0 w 559242"/>
              <a:gd name="connsiteY34" fmla="*/ 278847 h 548017"/>
              <a:gd name="connsiteX35" fmla="*/ 0 w 559242"/>
              <a:gd name="connsiteY35" fmla="*/ 64473 h 548017"/>
              <a:gd name="connsiteX36" fmla="*/ 64615 w 559242"/>
              <a:gd name="connsiteY36" fmla="*/ 0 h 54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59242" h="548017">
                <a:moveTo>
                  <a:pt x="436090" y="280414"/>
                </a:moveTo>
                <a:cubicBezTo>
                  <a:pt x="440935" y="278802"/>
                  <a:pt x="444166" y="280414"/>
                  <a:pt x="447396" y="283638"/>
                </a:cubicBezTo>
                <a:lnTo>
                  <a:pt x="555609" y="378750"/>
                </a:lnTo>
                <a:cubicBezTo>
                  <a:pt x="560454" y="383586"/>
                  <a:pt x="560454" y="390035"/>
                  <a:pt x="555609" y="393259"/>
                </a:cubicBezTo>
                <a:lnTo>
                  <a:pt x="447396" y="489983"/>
                </a:lnTo>
                <a:cubicBezTo>
                  <a:pt x="445781" y="491595"/>
                  <a:pt x="442551" y="493207"/>
                  <a:pt x="440935" y="493207"/>
                </a:cubicBezTo>
                <a:cubicBezTo>
                  <a:pt x="439320" y="493207"/>
                  <a:pt x="437705" y="493207"/>
                  <a:pt x="436090" y="493207"/>
                </a:cubicBezTo>
                <a:cubicBezTo>
                  <a:pt x="432860" y="491595"/>
                  <a:pt x="431245" y="486759"/>
                  <a:pt x="431245" y="483534"/>
                </a:cubicBezTo>
                <a:lnTo>
                  <a:pt x="431245" y="430336"/>
                </a:lnTo>
                <a:cubicBezTo>
                  <a:pt x="340798" y="430336"/>
                  <a:pt x="298805" y="438397"/>
                  <a:pt x="269733" y="548017"/>
                </a:cubicBezTo>
                <a:cubicBezTo>
                  <a:pt x="269733" y="377138"/>
                  <a:pt x="361795" y="343285"/>
                  <a:pt x="431245" y="343285"/>
                </a:cubicBezTo>
                <a:lnTo>
                  <a:pt x="431245" y="290086"/>
                </a:lnTo>
                <a:cubicBezTo>
                  <a:pt x="431245" y="286862"/>
                  <a:pt x="432860" y="282026"/>
                  <a:pt x="436090" y="280414"/>
                </a:cubicBezTo>
                <a:close/>
                <a:moveTo>
                  <a:pt x="64615" y="0"/>
                </a:moveTo>
                <a:lnTo>
                  <a:pt x="452309" y="0"/>
                </a:lnTo>
                <a:cubicBezTo>
                  <a:pt x="487847" y="0"/>
                  <a:pt x="516924" y="29013"/>
                  <a:pt x="516924" y="64473"/>
                </a:cubicBezTo>
                <a:lnTo>
                  <a:pt x="516924" y="278847"/>
                </a:lnTo>
                <a:cubicBezTo>
                  <a:pt x="516924" y="286906"/>
                  <a:pt x="515309" y="291741"/>
                  <a:pt x="513693" y="298189"/>
                </a:cubicBezTo>
                <a:lnTo>
                  <a:pt x="470078" y="259505"/>
                </a:lnTo>
                <a:cubicBezTo>
                  <a:pt x="460386" y="249834"/>
                  <a:pt x="439385" y="244998"/>
                  <a:pt x="424847" y="251446"/>
                </a:cubicBezTo>
                <a:lnTo>
                  <a:pt x="345693" y="170854"/>
                </a:lnTo>
                <a:lnTo>
                  <a:pt x="495924" y="53190"/>
                </a:lnTo>
                <a:lnTo>
                  <a:pt x="258462" y="180525"/>
                </a:lnTo>
                <a:lnTo>
                  <a:pt x="21000" y="53190"/>
                </a:lnTo>
                <a:lnTo>
                  <a:pt x="171231" y="170854"/>
                </a:lnTo>
                <a:lnTo>
                  <a:pt x="46846" y="296577"/>
                </a:lnTo>
                <a:lnTo>
                  <a:pt x="198693" y="188584"/>
                </a:lnTo>
                <a:lnTo>
                  <a:pt x="258462" y="227268"/>
                </a:lnTo>
                <a:lnTo>
                  <a:pt x="318231" y="188584"/>
                </a:lnTo>
                <a:lnTo>
                  <a:pt x="413539" y="257893"/>
                </a:lnTo>
                <a:cubicBezTo>
                  <a:pt x="403847" y="265952"/>
                  <a:pt x="399001" y="277235"/>
                  <a:pt x="399001" y="290130"/>
                </a:cubicBezTo>
                <a:lnTo>
                  <a:pt x="399001" y="312695"/>
                </a:lnTo>
                <a:cubicBezTo>
                  <a:pt x="374770" y="315919"/>
                  <a:pt x="345693" y="325590"/>
                  <a:pt x="318231" y="343320"/>
                </a:cubicBezTo>
                <a:lnTo>
                  <a:pt x="64615" y="343320"/>
                </a:lnTo>
                <a:cubicBezTo>
                  <a:pt x="29077" y="343320"/>
                  <a:pt x="0" y="314307"/>
                  <a:pt x="0" y="278847"/>
                </a:cubicBezTo>
                <a:lnTo>
                  <a:pt x="0" y="64473"/>
                </a:lnTo>
                <a:cubicBezTo>
                  <a:pt x="0" y="29013"/>
                  <a:pt x="29077" y="0"/>
                  <a:pt x="64615" y="0"/>
                </a:cubicBezTo>
                <a:close/>
              </a:path>
            </a:pathLst>
          </a:custGeom>
          <a:solidFill>
            <a:srgbClr val="FF4141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486348F6-9B51-4FF2-8B2B-6B0512379343}"/>
              </a:ext>
            </a:extLst>
          </p:cNvPr>
          <p:cNvGrpSpPr/>
          <p:nvPr/>
        </p:nvGrpSpPr>
        <p:grpSpPr>
          <a:xfrm>
            <a:off x="9275105" y="4262832"/>
            <a:ext cx="218628" cy="218628"/>
            <a:chOff x="8589547" y="3458870"/>
            <a:chExt cx="218628" cy="218628"/>
          </a:xfrm>
        </p:grpSpPr>
        <p:sp>
          <p:nvSpPr>
            <p:cNvPr id="236" name="椭圆 235">
              <a:extLst>
                <a:ext uri="{FF2B5EF4-FFF2-40B4-BE49-F238E27FC236}">
                  <a16:creationId xmlns:a16="http://schemas.microsoft.com/office/drawing/2014/main" id="{E1F9F67D-4DC4-4504-B225-8ED76A9CB085}"/>
                </a:ext>
              </a:extLst>
            </p:cNvPr>
            <p:cNvSpPr/>
            <p:nvPr/>
          </p:nvSpPr>
          <p:spPr>
            <a:xfrm>
              <a:off x="8589547" y="3458870"/>
              <a:ext cx="218628" cy="218628"/>
            </a:xfrm>
            <a:prstGeom prst="ellipse">
              <a:avLst/>
            </a:prstGeom>
            <a:solidFill>
              <a:srgbClr val="525252">
                <a:alpha val="5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64B67ADF-EFAC-45E3-95F4-29F08F11953B}"/>
                </a:ext>
              </a:extLst>
            </p:cNvPr>
            <p:cNvSpPr/>
            <p:nvPr/>
          </p:nvSpPr>
          <p:spPr>
            <a:xfrm>
              <a:off x="8659450" y="3528773"/>
              <a:ext cx="78822" cy="7882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E1F4451B-84DF-42E8-A68D-221E96017FE5}"/>
              </a:ext>
            </a:extLst>
          </p:cNvPr>
          <p:cNvSpPr/>
          <p:nvPr/>
        </p:nvSpPr>
        <p:spPr>
          <a:xfrm rot="10800000">
            <a:off x="8960818" y="3495281"/>
            <a:ext cx="2370090" cy="740495"/>
          </a:xfrm>
          <a:custGeom>
            <a:avLst/>
            <a:gdLst>
              <a:gd name="connsiteX0" fmla="*/ 2133144 w 2370090"/>
              <a:gd name="connsiteY0" fmla="*/ 740495 h 740495"/>
              <a:gd name="connsiteX1" fmla="*/ 236946 w 2370090"/>
              <a:gd name="connsiteY1" fmla="*/ 740495 h 740495"/>
              <a:gd name="connsiteX2" fmla="*/ 0 w 2370090"/>
              <a:gd name="connsiteY2" fmla="*/ 503549 h 740495"/>
              <a:gd name="connsiteX3" fmla="*/ 0 w 2370090"/>
              <a:gd name="connsiteY3" fmla="*/ 407406 h 740495"/>
              <a:gd name="connsiteX4" fmla="*/ 236946 w 2370090"/>
              <a:gd name="connsiteY4" fmla="*/ 170460 h 740495"/>
              <a:gd name="connsiteX5" fmla="*/ 1855157 w 2370090"/>
              <a:gd name="connsiteY5" fmla="*/ 170460 h 740495"/>
              <a:gd name="connsiteX6" fmla="*/ 1954023 w 2370090"/>
              <a:gd name="connsiteY6" fmla="*/ 0 h 740495"/>
              <a:gd name="connsiteX7" fmla="*/ 2052890 w 2370090"/>
              <a:gd name="connsiteY7" fmla="*/ 170460 h 740495"/>
              <a:gd name="connsiteX8" fmla="*/ 2133144 w 2370090"/>
              <a:gd name="connsiteY8" fmla="*/ 170460 h 740495"/>
              <a:gd name="connsiteX9" fmla="*/ 2370090 w 2370090"/>
              <a:gd name="connsiteY9" fmla="*/ 407406 h 740495"/>
              <a:gd name="connsiteX10" fmla="*/ 2370090 w 2370090"/>
              <a:gd name="connsiteY10" fmla="*/ 503549 h 740495"/>
              <a:gd name="connsiteX11" fmla="*/ 2133144 w 2370090"/>
              <a:gd name="connsiteY11" fmla="*/ 740495 h 74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70090" h="740495">
                <a:moveTo>
                  <a:pt x="2133144" y="740495"/>
                </a:moveTo>
                <a:lnTo>
                  <a:pt x="236946" y="740495"/>
                </a:lnTo>
                <a:cubicBezTo>
                  <a:pt x="106084" y="740495"/>
                  <a:pt x="0" y="634411"/>
                  <a:pt x="0" y="503549"/>
                </a:cubicBezTo>
                <a:lnTo>
                  <a:pt x="0" y="407406"/>
                </a:lnTo>
                <a:cubicBezTo>
                  <a:pt x="0" y="276544"/>
                  <a:pt x="106084" y="170460"/>
                  <a:pt x="236946" y="170460"/>
                </a:cubicBezTo>
                <a:lnTo>
                  <a:pt x="1855157" y="170460"/>
                </a:lnTo>
                <a:lnTo>
                  <a:pt x="1954023" y="0"/>
                </a:lnTo>
                <a:lnTo>
                  <a:pt x="2052890" y="170460"/>
                </a:lnTo>
                <a:lnTo>
                  <a:pt x="2133144" y="170460"/>
                </a:lnTo>
                <a:cubicBezTo>
                  <a:pt x="2264006" y="170460"/>
                  <a:pt x="2370090" y="276544"/>
                  <a:pt x="2370090" y="407406"/>
                </a:cubicBezTo>
                <a:lnTo>
                  <a:pt x="2370090" y="503549"/>
                </a:lnTo>
                <a:cubicBezTo>
                  <a:pt x="2370090" y="634411"/>
                  <a:pt x="2264006" y="740495"/>
                  <a:pt x="2133144" y="740495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127000" dist="50800" dir="30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43" name="planet-saturn_65804">
            <a:extLst>
              <a:ext uri="{FF2B5EF4-FFF2-40B4-BE49-F238E27FC236}">
                <a16:creationId xmlns:a16="http://schemas.microsoft.com/office/drawing/2014/main" id="{2971F3A0-607A-42A2-8BBC-9936424903D6}"/>
              </a:ext>
            </a:extLst>
          </p:cNvPr>
          <p:cNvSpPr>
            <a:spLocks noChangeAspect="1"/>
          </p:cNvSpPr>
          <p:nvPr/>
        </p:nvSpPr>
        <p:spPr bwMode="auto">
          <a:xfrm>
            <a:off x="9111436" y="3605000"/>
            <a:ext cx="498032" cy="377640"/>
          </a:xfrm>
          <a:custGeom>
            <a:avLst/>
            <a:gdLst>
              <a:gd name="T0" fmla="*/ 6537 w 6546"/>
              <a:gd name="T1" fmla="*/ 2885 h 4972"/>
              <a:gd name="T2" fmla="*/ 6451 w 6546"/>
              <a:gd name="T3" fmla="*/ 2785 h 4972"/>
              <a:gd name="T4" fmla="*/ 5287 w 6546"/>
              <a:gd name="T5" fmla="*/ 2391 h 4972"/>
              <a:gd name="T6" fmla="*/ 5287 w 6546"/>
              <a:gd name="T7" fmla="*/ 2333 h 4972"/>
              <a:gd name="T8" fmla="*/ 5079 w 6546"/>
              <a:gd name="T9" fmla="*/ 2125 h 4972"/>
              <a:gd name="T10" fmla="*/ 4885 w 6546"/>
              <a:gd name="T11" fmla="*/ 2255 h 4972"/>
              <a:gd name="T12" fmla="*/ 4586 w 6546"/>
              <a:gd name="T13" fmla="*/ 2154 h 4972"/>
              <a:gd name="T14" fmla="*/ 4586 w 6546"/>
              <a:gd name="T15" fmla="*/ 2025 h 4972"/>
              <a:gd name="T16" fmla="*/ 4378 w 6546"/>
              <a:gd name="T17" fmla="*/ 1817 h 4972"/>
              <a:gd name="T18" fmla="*/ 4170 w 6546"/>
              <a:gd name="T19" fmla="*/ 2013 h 4972"/>
              <a:gd name="T20" fmla="*/ 3778 w 6546"/>
              <a:gd name="T21" fmla="*/ 1881 h 4972"/>
              <a:gd name="T22" fmla="*/ 3853 w 6546"/>
              <a:gd name="T23" fmla="*/ 677 h 4972"/>
              <a:gd name="T24" fmla="*/ 3648 w 6546"/>
              <a:gd name="T25" fmla="*/ 174 h 4972"/>
              <a:gd name="T26" fmla="*/ 3273 w 6546"/>
              <a:gd name="T27" fmla="*/ 0 h 4972"/>
              <a:gd name="T28" fmla="*/ 2897 w 6546"/>
              <a:gd name="T29" fmla="*/ 174 h 4972"/>
              <a:gd name="T30" fmla="*/ 2692 w 6546"/>
              <a:gd name="T31" fmla="*/ 677 h 4972"/>
              <a:gd name="T32" fmla="*/ 2767 w 6546"/>
              <a:gd name="T33" fmla="*/ 1881 h 4972"/>
              <a:gd name="T34" fmla="*/ 2376 w 6546"/>
              <a:gd name="T35" fmla="*/ 2013 h 4972"/>
              <a:gd name="T36" fmla="*/ 2167 w 6546"/>
              <a:gd name="T37" fmla="*/ 1817 h 4972"/>
              <a:gd name="T38" fmla="*/ 1959 w 6546"/>
              <a:gd name="T39" fmla="*/ 2025 h 4972"/>
              <a:gd name="T40" fmla="*/ 1959 w 6546"/>
              <a:gd name="T41" fmla="*/ 2154 h 4972"/>
              <a:gd name="T42" fmla="*/ 1660 w 6546"/>
              <a:gd name="T43" fmla="*/ 2255 h 4972"/>
              <a:gd name="T44" fmla="*/ 1467 w 6546"/>
              <a:gd name="T45" fmla="*/ 2125 h 4972"/>
              <a:gd name="T46" fmla="*/ 1258 w 6546"/>
              <a:gd name="T47" fmla="*/ 2333 h 4972"/>
              <a:gd name="T48" fmla="*/ 1258 w 6546"/>
              <a:gd name="T49" fmla="*/ 2391 h 4972"/>
              <a:gd name="T50" fmla="*/ 94 w 6546"/>
              <a:gd name="T51" fmla="*/ 2785 h 4972"/>
              <a:gd name="T52" fmla="*/ 8 w 6546"/>
              <a:gd name="T53" fmla="*/ 2885 h 4972"/>
              <a:gd name="T54" fmla="*/ 54 w 6546"/>
              <a:gd name="T55" fmla="*/ 3009 h 4972"/>
              <a:gd name="T56" fmla="*/ 394 w 6546"/>
              <a:gd name="T57" fmla="*/ 3285 h 4972"/>
              <a:gd name="T58" fmla="*/ 490 w 6546"/>
              <a:gd name="T59" fmla="*/ 3314 h 4972"/>
              <a:gd name="T60" fmla="*/ 2830 w 6546"/>
              <a:gd name="T61" fmla="*/ 3051 h 4972"/>
              <a:gd name="T62" fmla="*/ 2898 w 6546"/>
              <a:gd name="T63" fmla="*/ 4039 h 4972"/>
              <a:gd name="T64" fmla="*/ 2313 w 6546"/>
              <a:gd name="T65" fmla="*/ 4474 h 4972"/>
              <a:gd name="T66" fmla="*/ 2297 w 6546"/>
              <a:gd name="T67" fmla="*/ 4506 h 4972"/>
              <a:gd name="T68" fmla="*/ 2297 w 6546"/>
              <a:gd name="T69" fmla="*/ 4890 h 4972"/>
              <a:gd name="T70" fmla="*/ 2314 w 6546"/>
              <a:gd name="T71" fmla="*/ 4922 h 4972"/>
              <a:gd name="T72" fmla="*/ 2351 w 6546"/>
              <a:gd name="T73" fmla="*/ 4927 h 4972"/>
              <a:gd name="T74" fmla="*/ 3051 w 6546"/>
              <a:gd name="T75" fmla="*/ 4662 h 4972"/>
              <a:gd name="T76" fmla="*/ 3104 w 6546"/>
              <a:gd name="T77" fmla="*/ 4940 h 4972"/>
              <a:gd name="T78" fmla="*/ 3143 w 6546"/>
              <a:gd name="T79" fmla="*/ 4972 h 4972"/>
              <a:gd name="T80" fmla="*/ 3402 w 6546"/>
              <a:gd name="T81" fmla="*/ 4972 h 4972"/>
              <a:gd name="T82" fmla="*/ 3441 w 6546"/>
              <a:gd name="T83" fmla="*/ 4940 h 4972"/>
              <a:gd name="T84" fmla="*/ 3494 w 6546"/>
              <a:gd name="T85" fmla="*/ 4662 h 4972"/>
              <a:gd name="T86" fmla="*/ 4195 w 6546"/>
              <a:gd name="T87" fmla="*/ 4927 h 4972"/>
              <a:gd name="T88" fmla="*/ 4231 w 6546"/>
              <a:gd name="T89" fmla="*/ 4922 h 4972"/>
              <a:gd name="T90" fmla="*/ 4248 w 6546"/>
              <a:gd name="T91" fmla="*/ 4890 h 4972"/>
              <a:gd name="T92" fmla="*/ 4248 w 6546"/>
              <a:gd name="T93" fmla="*/ 4506 h 4972"/>
              <a:gd name="T94" fmla="*/ 4232 w 6546"/>
              <a:gd name="T95" fmla="*/ 4474 h 4972"/>
              <a:gd name="T96" fmla="*/ 3648 w 6546"/>
              <a:gd name="T97" fmla="*/ 4039 h 4972"/>
              <a:gd name="T98" fmla="*/ 3715 w 6546"/>
              <a:gd name="T99" fmla="*/ 3051 h 4972"/>
              <a:gd name="T100" fmla="*/ 6055 w 6546"/>
              <a:gd name="T101" fmla="*/ 3314 h 4972"/>
              <a:gd name="T102" fmla="*/ 6151 w 6546"/>
              <a:gd name="T103" fmla="*/ 3285 h 4972"/>
              <a:gd name="T104" fmla="*/ 6491 w 6546"/>
              <a:gd name="T105" fmla="*/ 3009 h 4972"/>
              <a:gd name="T106" fmla="*/ 6537 w 6546"/>
              <a:gd name="T107" fmla="*/ 2885 h 4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46" h="4972">
                <a:moveTo>
                  <a:pt x="6537" y="2885"/>
                </a:moveTo>
                <a:cubicBezTo>
                  <a:pt x="6529" y="2839"/>
                  <a:pt x="6496" y="2800"/>
                  <a:pt x="6451" y="2785"/>
                </a:cubicBezTo>
                <a:lnTo>
                  <a:pt x="5287" y="2391"/>
                </a:lnTo>
                <a:lnTo>
                  <a:pt x="5287" y="2333"/>
                </a:lnTo>
                <a:cubicBezTo>
                  <a:pt x="5287" y="2218"/>
                  <a:pt x="5194" y="2125"/>
                  <a:pt x="5079" y="2125"/>
                </a:cubicBezTo>
                <a:cubicBezTo>
                  <a:pt x="4992" y="2125"/>
                  <a:pt x="4916" y="2177"/>
                  <a:pt x="4885" y="2255"/>
                </a:cubicBezTo>
                <a:lnTo>
                  <a:pt x="4586" y="2154"/>
                </a:lnTo>
                <a:lnTo>
                  <a:pt x="4586" y="2025"/>
                </a:lnTo>
                <a:cubicBezTo>
                  <a:pt x="4586" y="1910"/>
                  <a:pt x="4493" y="1817"/>
                  <a:pt x="4378" y="1817"/>
                </a:cubicBezTo>
                <a:cubicBezTo>
                  <a:pt x="4267" y="1817"/>
                  <a:pt x="4176" y="1904"/>
                  <a:pt x="4170" y="2013"/>
                </a:cubicBezTo>
                <a:lnTo>
                  <a:pt x="3778" y="1881"/>
                </a:lnTo>
                <a:cubicBezTo>
                  <a:pt x="3790" y="1718"/>
                  <a:pt x="3845" y="951"/>
                  <a:pt x="3853" y="677"/>
                </a:cubicBezTo>
                <a:cubicBezTo>
                  <a:pt x="3859" y="503"/>
                  <a:pt x="3780" y="310"/>
                  <a:pt x="3648" y="174"/>
                </a:cubicBezTo>
                <a:cubicBezTo>
                  <a:pt x="3539" y="62"/>
                  <a:pt x="3406" y="0"/>
                  <a:pt x="3273" y="0"/>
                </a:cubicBezTo>
                <a:cubicBezTo>
                  <a:pt x="3140" y="0"/>
                  <a:pt x="3006" y="62"/>
                  <a:pt x="2897" y="174"/>
                </a:cubicBezTo>
                <a:cubicBezTo>
                  <a:pt x="2765" y="310"/>
                  <a:pt x="2687" y="503"/>
                  <a:pt x="2692" y="677"/>
                </a:cubicBezTo>
                <a:cubicBezTo>
                  <a:pt x="2701" y="951"/>
                  <a:pt x="2756" y="1718"/>
                  <a:pt x="2767" y="1881"/>
                </a:cubicBezTo>
                <a:lnTo>
                  <a:pt x="2376" y="2013"/>
                </a:lnTo>
                <a:cubicBezTo>
                  <a:pt x="2370" y="1904"/>
                  <a:pt x="2278" y="1817"/>
                  <a:pt x="2167" y="1817"/>
                </a:cubicBezTo>
                <a:cubicBezTo>
                  <a:pt x="2053" y="1817"/>
                  <a:pt x="1959" y="1910"/>
                  <a:pt x="1959" y="2025"/>
                </a:cubicBezTo>
                <a:lnTo>
                  <a:pt x="1959" y="2154"/>
                </a:lnTo>
                <a:lnTo>
                  <a:pt x="1660" y="2255"/>
                </a:lnTo>
                <a:cubicBezTo>
                  <a:pt x="1629" y="2177"/>
                  <a:pt x="1554" y="2125"/>
                  <a:pt x="1467" y="2125"/>
                </a:cubicBezTo>
                <a:cubicBezTo>
                  <a:pt x="1352" y="2125"/>
                  <a:pt x="1258" y="2218"/>
                  <a:pt x="1258" y="2333"/>
                </a:cubicBezTo>
                <a:lnTo>
                  <a:pt x="1258" y="2391"/>
                </a:lnTo>
                <a:lnTo>
                  <a:pt x="94" y="2785"/>
                </a:lnTo>
                <a:cubicBezTo>
                  <a:pt x="49" y="2800"/>
                  <a:pt x="16" y="2839"/>
                  <a:pt x="8" y="2885"/>
                </a:cubicBezTo>
                <a:cubicBezTo>
                  <a:pt x="0" y="2932"/>
                  <a:pt x="17" y="2979"/>
                  <a:pt x="54" y="3009"/>
                </a:cubicBezTo>
                <a:lnTo>
                  <a:pt x="394" y="3285"/>
                </a:lnTo>
                <a:cubicBezTo>
                  <a:pt x="421" y="3307"/>
                  <a:pt x="455" y="3318"/>
                  <a:pt x="490" y="3314"/>
                </a:cubicBezTo>
                <a:lnTo>
                  <a:pt x="2830" y="3051"/>
                </a:lnTo>
                <a:lnTo>
                  <a:pt x="2898" y="4039"/>
                </a:lnTo>
                <a:lnTo>
                  <a:pt x="2313" y="4474"/>
                </a:lnTo>
                <a:cubicBezTo>
                  <a:pt x="2303" y="4482"/>
                  <a:pt x="2297" y="4493"/>
                  <a:pt x="2297" y="4506"/>
                </a:cubicBezTo>
                <a:lnTo>
                  <a:pt x="2297" y="4890"/>
                </a:lnTo>
                <a:cubicBezTo>
                  <a:pt x="2297" y="4903"/>
                  <a:pt x="2303" y="4915"/>
                  <a:pt x="2314" y="4922"/>
                </a:cubicBezTo>
                <a:cubicBezTo>
                  <a:pt x="2325" y="4930"/>
                  <a:pt x="2338" y="4931"/>
                  <a:pt x="2351" y="4927"/>
                </a:cubicBezTo>
                <a:lnTo>
                  <a:pt x="3051" y="4662"/>
                </a:lnTo>
                <a:lnTo>
                  <a:pt x="3104" y="4940"/>
                </a:lnTo>
                <a:cubicBezTo>
                  <a:pt x="3108" y="4958"/>
                  <a:pt x="3124" y="4972"/>
                  <a:pt x="3143" y="4972"/>
                </a:cubicBezTo>
                <a:lnTo>
                  <a:pt x="3402" y="4972"/>
                </a:lnTo>
                <a:cubicBezTo>
                  <a:pt x="3421" y="4972"/>
                  <a:pt x="3437" y="4958"/>
                  <a:pt x="3441" y="4940"/>
                </a:cubicBezTo>
                <a:lnTo>
                  <a:pt x="3494" y="4662"/>
                </a:lnTo>
                <a:lnTo>
                  <a:pt x="4195" y="4927"/>
                </a:lnTo>
                <a:cubicBezTo>
                  <a:pt x="4207" y="4931"/>
                  <a:pt x="4221" y="4930"/>
                  <a:pt x="4231" y="4922"/>
                </a:cubicBezTo>
                <a:cubicBezTo>
                  <a:pt x="4242" y="4915"/>
                  <a:pt x="4248" y="4903"/>
                  <a:pt x="4248" y="4890"/>
                </a:cubicBezTo>
                <a:lnTo>
                  <a:pt x="4248" y="4506"/>
                </a:lnTo>
                <a:cubicBezTo>
                  <a:pt x="4248" y="4493"/>
                  <a:pt x="4242" y="4482"/>
                  <a:pt x="4232" y="4474"/>
                </a:cubicBezTo>
                <a:lnTo>
                  <a:pt x="3648" y="4039"/>
                </a:lnTo>
                <a:lnTo>
                  <a:pt x="3715" y="3051"/>
                </a:lnTo>
                <a:lnTo>
                  <a:pt x="6055" y="3314"/>
                </a:lnTo>
                <a:cubicBezTo>
                  <a:pt x="6090" y="3317"/>
                  <a:pt x="6125" y="3307"/>
                  <a:pt x="6151" y="3285"/>
                </a:cubicBezTo>
                <a:lnTo>
                  <a:pt x="6491" y="3009"/>
                </a:lnTo>
                <a:cubicBezTo>
                  <a:pt x="6528" y="2979"/>
                  <a:pt x="6546" y="2932"/>
                  <a:pt x="6537" y="2885"/>
                </a:cubicBezTo>
                <a:close/>
              </a:path>
            </a:pathLst>
          </a:custGeom>
          <a:solidFill>
            <a:srgbClr val="FF4141"/>
          </a:solidFill>
          <a:ln w="12700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8" name="任意多边形: 形状 247">
            <a:extLst>
              <a:ext uri="{FF2B5EF4-FFF2-40B4-BE49-F238E27FC236}">
                <a16:creationId xmlns:a16="http://schemas.microsoft.com/office/drawing/2014/main" id="{6FA9B94A-473F-4646-A8AF-44E9E1197454}"/>
              </a:ext>
            </a:extLst>
          </p:cNvPr>
          <p:cNvSpPr/>
          <p:nvPr/>
        </p:nvSpPr>
        <p:spPr>
          <a:xfrm rot="10800000" flipH="1">
            <a:off x="4530981" y="3948884"/>
            <a:ext cx="2370090" cy="740495"/>
          </a:xfrm>
          <a:custGeom>
            <a:avLst/>
            <a:gdLst>
              <a:gd name="connsiteX0" fmla="*/ 2133144 w 2370090"/>
              <a:gd name="connsiteY0" fmla="*/ 740495 h 740495"/>
              <a:gd name="connsiteX1" fmla="*/ 236946 w 2370090"/>
              <a:gd name="connsiteY1" fmla="*/ 740495 h 740495"/>
              <a:gd name="connsiteX2" fmla="*/ 0 w 2370090"/>
              <a:gd name="connsiteY2" fmla="*/ 503549 h 740495"/>
              <a:gd name="connsiteX3" fmla="*/ 0 w 2370090"/>
              <a:gd name="connsiteY3" fmla="*/ 407406 h 740495"/>
              <a:gd name="connsiteX4" fmla="*/ 236946 w 2370090"/>
              <a:gd name="connsiteY4" fmla="*/ 170460 h 740495"/>
              <a:gd name="connsiteX5" fmla="*/ 1855157 w 2370090"/>
              <a:gd name="connsiteY5" fmla="*/ 170460 h 740495"/>
              <a:gd name="connsiteX6" fmla="*/ 1954023 w 2370090"/>
              <a:gd name="connsiteY6" fmla="*/ 0 h 740495"/>
              <a:gd name="connsiteX7" fmla="*/ 2052890 w 2370090"/>
              <a:gd name="connsiteY7" fmla="*/ 170460 h 740495"/>
              <a:gd name="connsiteX8" fmla="*/ 2133144 w 2370090"/>
              <a:gd name="connsiteY8" fmla="*/ 170460 h 740495"/>
              <a:gd name="connsiteX9" fmla="*/ 2370090 w 2370090"/>
              <a:gd name="connsiteY9" fmla="*/ 407406 h 740495"/>
              <a:gd name="connsiteX10" fmla="*/ 2370090 w 2370090"/>
              <a:gd name="connsiteY10" fmla="*/ 503549 h 740495"/>
              <a:gd name="connsiteX11" fmla="*/ 2133144 w 2370090"/>
              <a:gd name="connsiteY11" fmla="*/ 740495 h 74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70090" h="740495">
                <a:moveTo>
                  <a:pt x="2133144" y="740495"/>
                </a:moveTo>
                <a:lnTo>
                  <a:pt x="236946" y="740495"/>
                </a:lnTo>
                <a:cubicBezTo>
                  <a:pt x="106084" y="740495"/>
                  <a:pt x="0" y="634411"/>
                  <a:pt x="0" y="503549"/>
                </a:cubicBezTo>
                <a:lnTo>
                  <a:pt x="0" y="407406"/>
                </a:lnTo>
                <a:cubicBezTo>
                  <a:pt x="0" y="276544"/>
                  <a:pt x="106084" y="170460"/>
                  <a:pt x="236946" y="170460"/>
                </a:cubicBezTo>
                <a:lnTo>
                  <a:pt x="1855157" y="170460"/>
                </a:lnTo>
                <a:lnTo>
                  <a:pt x="1954023" y="0"/>
                </a:lnTo>
                <a:lnTo>
                  <a:pt x="2052890" y="170460"/>
                </a:lnTo>
                <a:lnTo>
                  <a:pt x="2133144" y="170460"/>
                </a:lnTo>
                <a:cubicBezTo>
                  <a:pt x="2264006" y="170460"/>
                  <a:pt x="2370090" y="276544"/>
                  <a:pt x="2370090" y="407406"/>
                </a:cubicBezTo>
                <a:lnTo>
                  <a:pt x="2370090" y="503549"/>
                </a:lnTo>
                <a:cubicBezTo>
                  <a:pt x="2370090" y="634411"/>
                  <a:pt x="2264006" y="740495"/>
                  <a:pt x="2133144" y="740495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127000" dist="50800" dir="30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2" name="planet-saturn_65804">
            <a:extLst>
              <a:ext uri="{FF2B5EF4-FFF2-40B4-BE49-F238E27FC236}">
                <a16:creationId xmlns:a16="http://schemas.microsoft.com/office/drawing/2014/main" id="{88218BF4-361B-4EBE-AA46-083346482B66}"/>
              </a:ext>
            </a:extLst>
          </p:cNvPr>
          <p:cNvSpPr>
            <a:spLocks noChangeAspect="1"/>
          </p:cNvSpPr>
          <p:nvPr/>
        </p:nvSpPr>
        <p:spPr bwMode="auto">
          <a:xfrm>
            <a:off x="4681615" y="4099906"/>
            <a:ext cx="498030" cy="295034"/>
          </a:xfrm>
          <a:custGeom>
            <a:avLst/>
            <a:gdLst>
              <a:gd name="T0" fmla="*/ 3481 w 3638"/>
              <a:gd name="T1" fmla="*/ 799 h 2158"/>
              <a:gd name="T2" fmla="*/ 3414 w 3638"/>
              <a:gd name="T3" fmla="*/ 798 h 2158"/>
              <a:gd name="T4" fmla="*/ 3245 w 3638"/>
              <a:gd name="T5" fmla="*/ 699 h 2158"/>
              <a:gd name="T6" fmla="*/ 2920 w 3638"/>
              <a:gd name="T7" fmla="*/ 126 h 2158"/>
              <a:gd name="T8" fmla="*/ 2703 w 3638"/>
              <a:gd name="T9" fmla="*/ 0 h 2158"/>
              <a:gd name="T10" fmla="*/ 1265 w 3638"/>
              <a:gd name="T11" fmla="*/ 0 h 2158"/>
              <a:gd name="T12" fmla="*/ 1043 w 3638"/>
              <a:gd name="T13" fmla="*/ 121 h 2158"/>
              <a:gd name="T14" fmla="*/ 661 w 3638"/>
              <a:gd name="T15" fmla="*/ 714 h 2158"/>
              <a:gd name="T16" fmla="*/ 482 w 3638"/>
              <a:gd name="T17" fmla="*/ 839 h 2158"/>
              <a:gd name="T18" fmla="*/ 147 w 3638"/>
              <a:gd name="T19" fmla="*/ 917 h 2158"/>
              <a:gd name="T20" fmla="*/ 0 w 3638"/>
              <a:gd name="T21" fmla="*/ 1102 h 2158"/>
              <a:gd name="T22" fmla="*/ 0 w 3638"/>
              <a:gd name="T23" fmla="*/ 1686 h 2158"/>
              <a:gd name="T24" fmla="*/ 156 w 3638"/>
              <a:gd name="T25" fmla="*/ 1843 h 2158"/>
              <a:gd name="T26" fmla="*/ 406 w 3638"/>
              <a:gd name="T27" fmla="*/ 1843 h 2158"/>
              <a:gd name="T28" fmla="*/ 826 w 3638"/>
              <a:gd name="T29" fmla="*/ 2158 h 2158"/>
              <a:gd name="T30" fmla="*/ 1246 w 3638"/>
              <a:gd name="T31" fmla="*/ 1843 h 2158"/>
              <a:gd name="T32" fmla="*/ 2191 w 3638"/>
              <a:gd name="T33" fmla="*/ 1843 h 2158"/>
              <a:gd name="T34" fmla="*/ 2611 w 3638"/>
              <a:gd name="T35" fmla="*/ 2158 h 2158"/>
              <a:gd name="T36" fmla="*/ 3031 w 3638"/>
              <a:gd name="T37" fmla="*/ 1843 h 2158"/>
              <a:gd name="T38" fmla="*/ 3481 w 3638"/>
              <a:gd name="T39" fmla="*/ 1843 h 2158"/>
              <a:gd name="T40" fmla="*/ 3638 w 3638"/>
              <a:gd name="T41" fmla="*/ 1686 h 2158"/>
              <a:gd name="T42" fmla="*/ 3638 w 3638"/>
              <a:gd name="T43" fmla="*/ 956 h 2158"/>
              <a:gd name="T44" fmla="*/ 3481 w 3638"/>
              <a:gd name="T45" fmla="*/ 799 h 2158"/>
              <a:gd name="T46" fmla="*/ 826 w 3638"/>
              <a:gd name="T47" fmla="*/ 1938 h 2158"/>
              <a:gd name="T48" fmla="*/ 609 w 3638"/>
              <a:gd name="T49" fmla="*/ 1720 h 2158"/>
              <a:gd name="T50" fmla="*/ 826 w 3638"/>
              <a:gd name="T51" fmla="*/ 1503 h 2158"/>
              <a:gd name="T52" fmla="*/ 1044 w 3638"/>
              <a:gd name="T53" fmla="*/ 1720 h 2158"/>
              <a:gd name="T54" fmla="*/ 826 w 3638"/>
              <a:gd name="T55" fmla="*/ 1938 h 2158"/>
              <a:gd name="T56" fmla="*/ 1880 w 3638"/>
              <a:gd name="T57" fmla="*/ 839 h 2158"/>
              <a:gd name="T58" fmla="*/ 970 w 3638"/>
              <a:gd name="T59" fmla="*/ 839 h 2158"/>
              <a:gd name="T60" fmla="*/ 920 w 3638"/>
              <a:gd name="T61" fmla="*/ 750 h 2158"/>
              <a:gd name="T62" fmla="*/ 1198 w 3638"/>
              <a:gd name="T63" fmla="*/ 296 h 2158"/>
              <a:gd name="T64" fmla="*/ 1356 w 3638"/>
              <a:gd name="T65" fmla="*/ 208 h 2158"/>
              <a:gd name="T66" fmla="*/ 1880 w 3638"/>
              <a:gd name="T67" fmla="*/ 208 h 2158"/>
              <a:gd name="T68" fmla="*/ 1880 w 3638"/>
              <a:gd name="T69" fmla="*/ 839 h 2158"/>
              <a:gd name="T70" fmla="*/ 2611 w 3638"/>
              <a:gd name="T71" fmla="*/ 1938 h 2158"/>
              <a:gd name="T72" fmla="*/ 2394 w 3638"/>
              <a:gd name="T73" fmla="*/ 1720 h 2158"/>
              <a:gd name="T74" fmla="*/ 2611 w 3638"/>
              <a:gd name="T75" fmla="*/ 1503 h 2158"/>
              <a:gd name="T76" fmla="*/ 2828 w 3638"/>
              <a:gd name="T77" fmla="*/ 1720 h 2158"/>
              <a:gd name="T78" fmla="*/ 2611 w 3638"/>
              <a:gd name="T79" fmla="*/ 1938 h 2158"/>
              <a:gd name="T80" fmla="*/ 2928 w 3638"/>
              <a:gd name="T81" fmla="*/ 839 h 2158"/>
              <a:gd name="T82" fmla="*/ 2131 w 3638"/>
              <a:gd name="T83" fmla="*/ 839 h 2158"/>
              <a:gd name="T84" fmla="*/ 2131 w 3638"/>
              <a:gd name="T85" fmla="*/ 208 h 2158"/>
              <a:gd name="T86" fmla="*/ 2588 w 3638"/>
              <a:gd name="T87" fmla="*/ 208 h 2158"/>
              <a:gd name="T88" fmla="*/ 2741 w 3638"/>
              <a:gd name="T89" fmla="*/ 299 h 2158"/>
              <a:gd name="T90" fmla="*/ 2983 w 3638"/>
              <a:gd name="T91" fmla="*/ 748 h 2158"/>
              <a:gd name="T92" fmla="*/ 2928 w 3638"/>
              <a:gd name="T93" fmla="*/ 839 h 2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38" h="2158">
                <a:moveTo>
                  <a:pt x="3481" y="799"/>
                </a:moveTo>
                <a:lnTo>
                  <a:pt x="3414" y="798"/>
                </a:lnTo>
                <a:cubicBezTo>
                  <a:pt x="3353" y="798"/>
                  <a:pt x="3276" y="753"/>
                  <a:pt x="3245" y="699"/>
                </a:cubicBezTo>
                <a:lnTo>
                  <a:pt x="2920" y="126"/>
                </a:lnTo>
                <a:cubicBezTo>
                  <a:pt x="2879" y="55"/>
                  <a:pt x="2784" y="0"/>
                  <a:pt x="2703" y="0"/>
                </a:cubicBezTo>
                <a:lnTo>
                  <a:pt x="1265" y="0"/>
                </a:lnTo>
                <a:cubicBezTo>
                  <a:pt x="1185" y="0"/>
                  <a:pt x="1087" y="53"/>
                  <a:pt x="1043" y="121"/>
                </a:cubicBezTo>
                <a:lnTo>
                  <a:pt x="661" y="714"/>
                </a:lnTo>
                <a:cubicBezTo>
                  <a:pt x="626" y="767"/>
                  <a:pt x="544" y="825"/>
                  <a:pt x="482" y="839"/>
                </a:cubicBezTo>
                <a:lnTo>
                  <a:pt x="147" y="917"/>
                </a:lnTo>
                <a:cubicBezTo>
                  <a:pt x="66" y="936"/>
                  <a:pt x="0" y="1018"/>
                  <a:pt x="0" y="1102"/>
                </a:cubicBezTo>
                <a:lnTo>
                  <a:pt x="0" y="1686"/>
                </a:lnTo>
                <a:cubicBezTo>
                  <a:pt x="0" y="1772"/>
                  <a:pt x="70" y="1843"/>
                  <a:pt x="156" y="1843"/>
                </a:cubicBezTo>
                <a:lnTo>
                  <a:pt x="406" y="1843"/>
                </a:lnTo>
                <a:cubicBezTo>
                  <a:pt x="459" y="2025"/>
                  <a:pt x="628" y="2158"/>
                  <a:pt x="826" y="2158"/>
                </a:cubicBezTo>
                <a:cubicBezTo>
                  <a:pt x="1025" y="2158"/>
                  <a:pt x="1193" y="2025"/>
                  <a:pt x="1246" y="1843"/>
                </a:cubicBezTo>
                <a:lnTo>
                  <a:pt x="2191" y="1843"/>
                </a:lnTo>
                <a:cubicBezTo>
                  <a:pt x="2244" y="2025"/>
                  <a:pt x="2412" y="2158"/>
                  <a:pt x="2611" y="2158"/>
                </a:cubicBezTo>
                <a:cubicBezTo>
                  <a:pt x="2810" y="2158"/>
                  <a:pt x="2978" y="2025"/>
                  <a:pt x="3031" y="1843"/>
                </a:cubicBezTo>
                <a:lnTo>
                  <a:pt x="3481" y="1843"/>
                </a:lnTo>
                <a:cubicBezTo>
                  <a:pt x="3567" y="1843"/>
                  <a:pt x="3638" y="1772"/>
                  <a:pt x="3638" y="1686"/>
                </a:cubicBezTo>
                <a:lnTo>
                  <a:pt x="3638" y="956"/>
                </a:lnTo>
                <a:cubicBezTo>
                  <a:pt x="3638" y="870"/>
                  <a:pt x="3568" y="800"/>
                  <a:pt x="3481" y="799"/>
                </a:cubicBezTo>
                <a:close/>
                <a:moveTo>
                  <a:pt x="826" y="1938"/>
                </a:moveTo>
                <a:cubicBezTo>
                  <a:pt x="706" y="1938"/>
                  <a:pt x="609" y="1840"/>
                  <a:pt x="609" y="1720"/>
                </a:cubicBezTo>
                <a:cubicBezTo>
                  <a:pt x="609" y="1600"/>
                  <a:pt x="706" y="1503"/>
                  <a:pt x="826" y="1503"/>
                </a:cubicBezTo>
                <a:cubicBezTo>
                  <a:pt x="946" y="1503"/>
                  <a:pt x="1044" y="1600"/>
                  <a:pt x="1044" y="1720"/>
                </a:cubicBezTo>
                <a:cubicBezTo>
                  <a:pt x="1044" y="1840"/>
                  <a:pt x="946" y="1938"/>
                  <a:pt x="826" y="1938"/>
                </a:cubicBezTo>
                <a:close/>
                <a:moveTo>
                  <a:pt x="1880" y="839"/>
                </a:moveTo>
                <a:lnTo>
                  <a:pt x="970" y="839"/>
                </a:lnTo>
                <a:cubicBezTo>
                  <a:pt x="913" y="839"/>
                  <a:pt x="891" y="799"/>
                  <a:pt x="920" y="750"/>
                </a:cubicBezTo>
                <a:lnTo>
                  <a:pt x="1198" y="296"/>
                </a:lnTo>
                <a:cubicBezTo>
                  <a:pt x="1227" y="248"/>
                  <a:pt x="1299" y="208"/>
                  <a:pt x="1356" y="208"/>
                </a:cubicBezTo>
                <a:lnTo>
                  <a:pt x="1880" y="208"/>
                </a:lnTo>
                <a:lnTo>
                  <a:pt x="1880" y="839"/>
                </a:lnTo>
                <a:close/>
                <a:moveTo>
                  <a:pt x="2611" y="1938"/>
                </a:moveTo>
                <a:cubicBezTo>
                  <a:pt x="2491" y="1938"/>
                  <a:pt x="2394" y="1840"/>
                  <a:pt x="2394" y="1720"/>
                </a:cubicBezTo>
                <a:cubicBezTo>
                  <a:pt x="2394" y="1600"/>
                  <a:pt x="2491" y="1503"/>
                  <a:pt x="2611" y="1503"/>
                </a:cubicBezTo>
                <a:cubicBezTo>
                  <a:pt x="2731" y="1503"/>
                  <a:pt x="2828" y="1600"/>
                  <a:pt x="2828" y="1720"/>
                </a:cubicBezTo>
                <a:cubicBezTo>
                  <a:pt x="2828" y="1840"/>
                  <a:pt x="2731" y="1938"/>
                  <a:pt x="2611" y="1938"/>
                </a:cubicBezTo>
                <a:close/>
                <a:moveTo>
                  <a:pt x="2928" y="839"/>
                </a:moveTo>
                <a:lnTo>
                  <a:pt x="2131" y="839"/>
                </a:lnTo>
                <a:lnTo>
                  <a:pt x="2131" y="208"/>
                </a:lnTo>
                <a:lnTo>
                  <a:pt x="2588" y="208"/>
                </a:lnTo>
                <a:cubicBezTo>
                  <a:pt x="2645" y="208"/>
                  <a:pt x="2714" y="249"/>
                  <a:pt x="2741" y="299"/>
                </a:cubicBezTo>
                <a:lnTo>
                  <a:pt x="2983" y="748"/>
                </a:lnTo>
                <a:cubicBezTo>
                  <a:pt x="3010" y="798"/>
                  <a:pt x="2985" y="839"/>
                  <a:pt x="2928" y="839"/>
                </a:cubicBezTo>
                <a:close/>
              </a:path>
            </a:pathLst>
          </a:custGeom>
          <a:solidFill>
            <a:srgbClr val="FF4141"/>
          </a:solidFill>
          <a:ln w="12700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7" name="任意多边形: 形状 256">
            <a:extLst>
              <a:ext uri="{FF2B5EF4-FFF2-40B4-BE49-F238E27FC236}">
                <a16:creationId xmlns:a16="http://schemas.microsoft.com/office/drawing/2014/main" id="{C3C8F000-2E29-4C73-B334-9788BB89930D}"/>
              </a:ext>
            </a:extLst>
          </p:cNvPr>
          <p:cNvSpPr/>
          <p:nvPr/>
        </p:nvSpPr>
        <p:spPr>
          <a:xfrm rot="10800000" flipH="1">
            <a:off x="1005786" y="2684766"/>
            <a:ext cx="2370090" cy="740495"/>
          </a:xfrm>
          <a:custGeom>
            <a:avLst/>
            <a:gdLst>
              <a:gd name="connsiteX0" fmla="*/ 2133144 w 2370090"/>
              <a:gd name="connsiteY0" fmla="*/ 740495 h 740495"/>
              <a:gd name="connsiteX1" fmla="*/ 236946 w 2370090"/>
              <a:gd name="connsiteY1" fmla="*/ 740495 h 740495"/>
              <a:gd name="connsiteX2" fmla="*/ 0 w 2370090"/>
              <a:gd name="connsiteY2" fmla="*/ 503549 h 740495"/>
              <a:gd name="connsiteX3" fmla="*/ 0 w 2370090"/>
              <a:gd name="connsiteY3" fmla="*/ 407406 h 740495"/>
              <a:gd name="connsiteX4" fmla="*/ 236946 w 2370090"/>
              <a:gd name="connsiteY4" fmla="*/ 170460 h 740495"/>
              <a:gd name="connsiteX5" fmla="*/ 1855157 w 2370090"/>
              <a:gd name="connsiteY5" fmla="*/ 170460 h 740495"/>
              <a:gd name="connsiteX6" fmla="*/ 1954023 w 2370090"/>
              <a:gd name="connsiteY6" fmla="*/ 0 h 740495"/>
              <a:gd name="connsiteX7" fmla="*/ 2052890 w 2370090"/>
              <a:gd name="connsiteY7" fmla="*/ 170460 h 740495"/>
              <a:gd name="connsiteX8" fmla="*/ 2133144 w 2370090"/>
              <a:gd name="connsiteY8" fmla="*/ 170460 h 740495"/>
              <a:gd name="connsiteX9" fmla="*/ 2370090 w 2370090"/>
              <a:gd name="connsiteY9" fmla="*/ 407406 h 740495"/>
              <a:gd name="connsiteX10" fmla="*/ 2370090 w 2370090"/>
              <a:gd name="connsiteY10" fmla="*/ 503549 h 740495"/>
              <a:gd name="connsiteX11" fmla="*/ 2133144 w 2370090"/>
              <a:gd name="connsiteY11" fmla="*/ 740495 h 74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70090" h="740495">
                <a:moveTo>
                  <a:pt x="2133144" y="740495"/>
                </a:moveTo>
                <a:lnTo>
                  <a:pt x="236946" y="740495"/>
                </a:lnTo>
                <a:cubicBezTo>
                  <a:pt x="106084" y="740495"/>
                  <a:pt x="0" y="634411"/>
                  <a:pt x="0" y="503549"/>
                </a:cubicBezTo>
                <a:lnTo>
                  <a:pt x="0" y="407406"/>
                </a:lnTo>
                <a:cubicBezTo>
                  <a:pt x="0" y="276544"/>
                  <a:pt x="106084" y="170460"/>
                  <a:pt x="236946" y="170460"/>
                </a:cubicBezTo>
                <a:lnTo>
                  <a:pt x="1855157" y="170460"/>
                </a:lnTo>
                <a:lnTo>
                  <a:pt x="1954023" y="0"/>
                </a:lnTo>
                <a:lnTo>
                  <a:pt x="2052890" y="170460"/>
                </a:lnTo>
                <a:lnTo>
                  <a:pt x="2133144" y="170460"/>
                </a:lnTo>
                <a:cubicBezTo>
                  <a:pt x="2264006" y="170460"/>
                  <a:pt x="2370090" y="276544"/>
                  <a:pt x="2370090" y="407406"/>
                </a:cubicBezTo>
                <a:lnTo>
                  <a:pt x="2370090" y="503549"/>
                </a:lnTo>
                <a:cubicBezTo>
                  <a:pt x="2370090" y="634411"/>
                  <a:pt x="2264006" y="740495"/>
                  <a:pt x="2133144" y="740495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127000" dist="50800" dir="30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9" name="planet-saturn_65804">
            <a:extLst>
              <a:ext uri="{FF2B5EF4-FFF2-40B4-BE49-F238E27FC236}">
                <a16:creationId xmlns:a16="http://schemas.microsoft.com/office/drawing/2014/main" id="{2A06C81D-FED8-4EB0-A596-3525EA200767}"/>
              </a:ext>
            </a:extLst>
          </p:cNvPr>
          <p:cNvSpPr>
            <a:spLocks noChangeAspect="1"/>
          </p:cNvSpPr>
          <p:nvPr/>
        </p:nvSpPr>
        <p:spPr bwMode="auto">
          <a:xfrm>
            <a:off x="1189282" y="2784931"/>
            <a:ext cx="420736" cy="375246"/>
          </a:xfrm>
          <a:custGeom>
            <a:avLst/>
            <a:gdLst>
              <a:gd name="connsiteX0" fmla="*/ 0 w 609120"/>
              <a:gd name="connsiteY0" fmla="*/ 467405 h 543263"/>
              <a:gd name="connsiteX1" fmla="*/ 324459 w 609120"/>
              <a:gd name="connsiteY1" fmla="*/ 467405 h 543263"/>
              <a:gd name="connsiteX2" fmla="*/ 324459 w 609120"/>
              <a:gd name="connsiteY2" fmla="*/ 543263 h 543263"/>
              <a:gd name="connsiteX3" fmla="*/ 0 w 609120"/>
              <a:gd name="connsiteY3" fmla="*/ 543263 h 543263"/>
              <a:gd name="connsiteX4" fmla="*/ 319275 w 609120"/>
              <a:gd name="connsiteY4" fmla="*/ 0 h 543263"/>
              <a:gd name="connsiteX5" fmla="*/ 333817 w 609120"/>
              <a:gd name="connsiteY5" fmla="*/ 5990 h 543263"/>
              <a:gd name="connsiteX6" fmla="*/ 436158 w 609120"/>
              <a:gd name="connsiteY6" fmla="*/ 108083 h 543263"/>
              <a:gd name="connsiteX7" fmla="*/ 436158 w 609120"/>
              <a:gd name="connsiteY7" fmla="*/ 137213 h 543263"/>
              <a:gd name="connsiteX8" fmla="*/ 426433 w 609120"/>
              <a:gd name="connsiteY8" fmla="*/ 146923 h 543263"/>
              <a:gd name="connsiteX9" fmla="*/ 412436 w 609120"/>
              <a:gd name="connsiteY9" fmla="*/ 152913 h 543263"/>
              <a:gd name="connsiteX10" fmla="*/ 362265 w 609120"/>
              <a:gd name="connsiteY10" fmla="*/ 203006 h 543263"/>
              <a:gd name="connsiteX11" fmla="*/ 362356 w 609120"/>
              <a:gd name="connsiteY11" fmla="*/ 203188 h 543263"/>
              <a:gd name="connsiteX12" fmla="*/ 362356 w 609120"/>
              <a:gd name="connsiteY12" fmla="*/ 232318 h 543263"/>
              <a:gd name="connsiteX13" fmla="*/ 358266 w 609120"/>
              <a:gd name="connsiteY13" fmla="*/ 236493 h 543263"/>
              <a:gd name="connsiteX14" fmla="*/ 571583 w 609120"/>
              <a:gd name="connsiteY14" fmla="*/ 449481 h 543263"/>
              <a:gd name="connsiteX15" fmla="*/ 582308 w 609120"/>
              <a:gd name="connsiteY15" fmla="*/ 438773 h 543263"/>
              <a:gd name="connsiteX16" fmla="*/ 609120 w 609120"/>
              <a:gd name="connsiteY16" fmla="*/ 465634 h 543263"/>
              <a:gd name="connsiteX17" fmla="*/ 540680 w 609120"/>
              <a:gd name="connsiteY17" fmla="*/ 533878 h 543263"/>
              <a:gd name="connsiteX18" fmla="*/ 513868 w 609120"/>
              <a:gd name="connsiteY18" fmla="*/ 507107 h 543263"/>
              <a:gd name="connsiteX19" fmla="*/ 524593 w 609120"/>
              <a:gd name="connsiteY19" fmla="*/ 496399 h 543263"/>
              <a:gd name="connsiteX20" fmla="*/ 311186 w 609120"/>
              <a:gd name="connsiteY20" fmla="*/ 283410 h 543263"/>
              <a:gd name="connsiteX21" fmla="*/ 307096 w 609120"/>
              <a:gd name="connsiteY21" fmla="*/ 287584 h 543263"/>
              <a:gd name="connsiteX22" fmla="*/ 277829 w 609120"/>
              <a:gd name="connsiteY22" fmla="*/ 287584 h 543263"/>
              <a:gd name="connsiteX23" fmla="*/ 277647 w 609120"/>
              <a:gd name="connsiteY23" fmla="*/ 287494 h 543263"/>
              <a:gd name="connsiteX24" fmla="*/ 227477 w 609120"/>
              <a:gd name="connsiteY24" fmla="*/ 337587 h 543263"/>
              <a:gd name="connsiteX25" fmla="*/ 221478 w 609120"/>
              <a:gd name="connsiteY25" fmla="*/ 351563 h 543263"/>
              <a:gd name="connsiteX26" fmla="*/ 211844 w 609120"/>
              <a:gd name="connsiteY26" fmla="*/ 361273 h 543263"/>
              <a:gd name="connsiteX27" fmla="*/ 182577 w 609120"/>
              <a:gd name="connsiteY27" fmla="*/ 361273 h 543263"/>
              <a:gd name="connsiteX28" fmla="*/ 80327 w 609120"/>
              <a:gd name="connsiteY28" fmla="*/ 259180 h 543263"/>
              <a:gd name="connsiteX29" fmla="*/ 80327 w 609120"/>
              <a:gd name="connsiteY29" fmla="*/ 230049 h 543263"/>
              <a:gd name="connsiteX30" fmla="*/ 90052 w 609120"/>
              <a:gd name="connsiteY30" fmla="*/ 220339 h 543263"/>
              <a:gd name="connsiteX31" fmla="*/ 117955 w 609120"/>
              <a:gd name="connsiteY31" fmla="*/ 219160 h 543263"/>
              <a:gd name="connsiteX32" fmla="*/ 163673 w 609120"/>
              <a:gd name="connsiteY32" fmla="*/ 173603 h 543263"/>
              <a:gd name="connsiteX33" fmla="*/ 163491 w 609120"/>
              <a:gd name="connsiteY33" fmla="*/ 173422 h 543263"/>
              <a:gd name="connsiteX34" fmla="*/ 163491 w 609120"/>
              <a:gd name="connsiteY34" fmla="*/ 144291 h 543263"/>
              <a:gd name="connsiteX35" fmla="*/ 218842 w 609120"/>
              <a:gd name="connsiteY35" fmla="*/ 89025 h 543263"/>
              <a:gd name="connsiteX36" fmla="*/ 248018 w 609120"/>
              <a:gd name="connsiteY36" fmla="*/ 89025 h 543263"/>
              <a:gd name="connsiteX37" fmla="*/ 248199 w 609120"/>
              <a:gd name="connsiteY37" fmla="*/ 89207 h 543263"/>
              <a:gd name="connsiteX38" fmla="*/ 293826 w 609120"/>
              <a:gd name="connsiteY38" fmla="*/ 43560 h 543263"/>
              <a:gd name="connsiteX39" fmla="*/ 295007 w 609120"/>
              <a:gd name="connsiteY39" fmla="*/ 15700 h 543263"/>
              <a:gd name="connsiteX40" fmla="*/ 304732 w 609120"/>
              <a:gd name="connsiteY40" fmla="*/ 5990 h 543263"/>
              <a:gd name="connsiteX41" fmla="*/ 319275 w 609120"/>
              <a:gd name="connsiteY41" fmla="*/ 0 h 5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9120" h="543263">
                <a:moveTo>
                  <a:pt x="0" y="467405"/>
                </a:moveTo>
                <a:lnTo>
                  <a:pt x="324459" y="467405"/>
                </a:lnTo>
                <a:lnTo>
                  <a:pt x="324459" y="543263"/>
                </a:lnTo>
                <a:lnTo>
                  <a:pt x="0" y="543263"/>
                </a:lnTo>
                <a:close/>
                <a:moveTo>
                  <a:pt x="319275" y="0"/>
                </a:moveTo>
                <a:cubicBezTo>
                  <a:pt x="324546" y="0"/>
                  <a:pt x="329818" y="1997"/>
                  <a:pt x="333817" y="5990"/>
                </a:cubicBezTo>
                <a:lnTo>
                  <a:pt x="436158" y="108083"/>
                </a:lnTo>
                <a:cubicBezTo>
                  <a:pt x="444247" y="116068"/>
                  <a:pt x="444247" y="129136"/>
                  <a:pt x="436158" y="137213"/>
                </a:cubicBezTo>
                <a:lnTo>
                  <a:pt x="426433" y="146923"/>
                </a:lnTo>
                <a:cubicBezTo>
                  <a:pt x="422616" y="150735"/>
                  <a:pt x="417617" y="152731"/>
                  <a:pt x="412436" y="152913"/>
                </a:cubicBezTo>
                <a:lnTo>
                  <a:pt x="362265" y="203006"/>
                </a:lnTo>
                <a:lnTo>
                  <a:pt x="362356" y="203188"/>
                </a:lnTo>
                <a:cubicBezTo>
                  <a:pt x="370445" y="211174"/>
                  <a:pt x="370445" y="224332"/>
                  <a:pt x="362356" y="232318"/>
                </a:cubicBezTo>
                <a:lnTo>
                  <a:pt x="358266" y="236493"/>
                </a:lnTo>
                <a:lnTo>
                  <a:pt x="571583" y="449481"/>
                </a:lnTo>
                <a:lnTo>
                  <a:pt x="582308" y="438773"/>
                </a:lnTo>
                <a:lnTo>
                  <a:pt x="609120" y="465634"/>
                </a:lnTo>
                <a:lnTo>
                  <a:pt x="540680" y="533878"/>
                </a:lnTo>
                <a:lnTo>
                  <a:pt x="513868" y="507107"/>
                </a:lnTo>
                <a:lnTo>
                  <a:pt x="524593" y="496399"/>
                </a:lnTo>
                <a:lnTo>
                  <a:pt x="311186" y="283410"/>
                </a:lnTo>
                <a:lnTo>
                  <a:pt x="307096" y="287584"/>
                </a:lnTo>
                <a:cubicBezTo>
                  <a:pt x="299097" y="295661"/>
                  <a:pt x="285918" y="295661"/>
                  <a:pt x="277829" y="287584"/>
                </a:cubicBezTo>
                <a:lnTo>
                  <a:pt x="277647" y="287494"/>
                </a:lnTo>
                <a:lnTo>
                  <a:pt x="227477" y="337587"/>
                </a:lnTo>
                <a:cubicBezTo>
                  <a:pt x="227386" y="342669"/>
                  <a:pt x="225295" y="347751"/>
                  <a:pt x="221478" y="351563"/>
                </a:cubicBezTo>
                <a:lnTo>
                  <a:pt x="211844" y="361273"/>
                </a:lnTo>
                <a:cubicBezTo>
                  <a:pt x="203755" y="369349"/>
                  <a:pt x="190667" y="369349"/>
                  <a:pt x="182577" y="361273"/>
                </a:cubicBezTo>
                <a:lnTo>
                  <a:pt x="80327" y="259180"/>
                </a:lnTo>
                <a:cubicBezTo>
                  <a:pt x="72329" y="251194"/>
                  <a:pt x="72329" y="238035"/>
                  <a:pt x="80327" y="230049"/>
                </a:cubicBezTo>
                <a:lnTo>
                  <a:pt x="90052" y="220339"/>
                </a:lnTo>
                <a:cubicBezTo>
                  <a:pt x="97687" y="212716"/>
                  <a:pt x="109866" y="212353"/>
                  <a:pt x="117955" y="219160"/>
                </a:cubicBezTo>
                <a:lnTo>
                  <a:pt x="163673" y="173603"/>
                </a:lnTo>
                <a:lnTo>
                  <a:pt x="163491" y="173422"/>
                </a:lnTo>
                <a:cubicBezTo>
                  <a:pt x="155402" y="165436"/>
                  <a:pt x="155402" y="152277"/>
                  <a:pt x="163491" y="144291"/>
                </a:cubicBezTo>
                <a:lnTo>
                  <a:pt x="218842" y="89025"/>
                </a:lnTo>
                <a:cubicBezTo>
                  <a:pt x="226840" y="81039"/>
                  <a:pt x="240019" y="81039"/>
                  <a:pt x="248018" y="89025"/>
                </a:cubicBezTo>
                <a:lnTo>
                  <a:pt x="248199" y="89207"/>
                </a:lnTo>
                <a:lnTo>
                  <a:pt x="293826" y="43560"/>
                </a:lnTo>
                <a:cubicBezTo>
                  <a:pt x="287009" y="35574"/>
                  <a:pt x="287373" y="23323"/>
                  <a:pt x="295007" y="15700"/>
                </a:cubicBezTo>
                <a:lnTo>
                  <a:pt x="304732" y="5990"/>
                </a:lnTo>
                <a:cubicBezTo>
                  <a:pt x="308731" y="1997"/>
                  <a:pt x="314003" y="0"/>
                  <a:pt x="319275" y="0"/>
                </a:cubicBezTo>
                <a:close/>
              </a:path>
            </a:pathLst>
          </a:custGeom>
          <a:solidFill>
            <a:srgbClr val="FF4141"/>
          </a:solidFill>
          <a:ln w="12700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6" name="任意多边形: 形状 265">
            <a:extLst>
              <a:ext uri="{FF2B5EF4-FFF2-40B4-BE49-F238E27FC236}">
                <a16:creationId xmlns:a16="http://schemas.microsoft.com/office/drawing/2014/main" id="{6328870D-2B47-418F-A501-BBE80C644CE0}"/>
              </a:ext>
            </a:extLst>
          </p:cNvPr>
          <p:cNvSpPr/>
          <p:nvPr/>
        </p:nvSpPr>
        <p:spPr>
          <a:xfrm rot="10800000" flipH="1">
            <a:off x="6304033" y="2229899"/>
            <a:ext cx="2370090" cy="740495"/>
          </a:xfrm>
          <a:custGeom>
            <a:avLst/>
            <a:gdLst>
              <a:gd name="connsiteX0" fmla="*/ 2133144 w 2370090"/>
              <a:gd name="connsiteY0" fmla="*/ 740495 h 740495"/>
              <a:gd name="connsiteX1" fmla="*/ 236946 w 2370090"/>
              <a:gd name="connsiteY1" fmla="*/ 740495 h 740495"/>
              <a:gd name="connsiteX2" fmla="*/ 0 w 2370090"/>
              <a:gd name="connsiteY2" fmla="*/ 503549 h 740495"/>
              <a:gd name="connsiteX3" fmla="*/ 0 w 2370090"/>
              <a:gd name="connsiteY3" fmla="*/ 407406 h 740495"/>
              <a:gd name="connsiteX4" fmla="*/ 236946 w 2370090"/>
              <a:gd name="connsiteY4" fmla="*/ 170460 h 740495"/>
              <a:gd name="connsiteX5" fmla="*/ 1855157 w 2370090"/>
              <a:gd name="connsiteY5" fmla="*/ 170460 h 740495"/>
              <a:gd name="connsiteX6" fmla="*/ 1954023 w 2370090"/>
              <a:gd name="connsiteY6" fmla="*/ 0 h 740495"/>
              <a:gd name="connsiteX7" fmla="*/ 2052890 w 2370090"/>
              <a:gd name="connsiteY7" fmla="*/ 170460 h 740495"/>
              <a:gd name="connsiteX8" fmla="*/ 2133144 w 2370090"/>
              <a:gd name="connsiteY8" fmla="*/ 170460 h 740495"/>
              <a:gd name="connsiteX9" fmla="*/ 2370090 w 2370090"/>
              <a:gd name="connsiteY9" fmla="*/ 407406 h 740495"/>
              <a:gd name="connsiteX10" fmla="*/ 2370090 w 2370090"/>
              <a:gd name="connsiteY10" fmla="*/ 503549 h 740495"/>
              <a:gd name="connsiteX11" fmla="*/ 2133144 w 2370090"/>
              <a:gd name="connsiteY11" fmla="*/ 740495 h 74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70090" h="740495">
                <a:moveTo>
                  <a:pt x="2133144" y="740495"/>
                </a:moveTo>
                <a:lnTo>
                  <a:pt x="236946" y="740495"/>
                </a:lnTo>
                <a:cubicBezTo>
                  <a:pt x="106084" y="740495"/>
                  <a:pt x="0" y="634411"/>
                  <a:pt x="0" y="503549"/>
                </a:cubicBezTo>
                <a:lnTo>
                  <a:pt x="0" y="407406"/>
                </a:lnTo>
                <a:cubicBezTo>
                  <a:pt x="0" y="276544"/>
                  <a:pt x="106084" y="170460"/>
                  <a:pt x="236946" y="170460"/>
                </a:cubicBezTo>
                <a:lnTo>
                  <a:pt x="1855157" y="170460"/>
                </a:lnTo>
                <a:lnTo>
                  <a:pt x="1954023" y="0"/>
                </a:lnTo>
                <a:lnTo>
                  <a:pt x="2052890" y="170460"/>
                </a:lnTo>
                <a:lnTo>
                  <a:pt x="2133144" y="170460"/>
                </a:lnTo>
                <a:cubicBezTo>
                  <a:pt x="2264006" y="170460"/>
                  <a:pt x="2370090" y="276544"/>
                  <a:pt x="2370090" y="407406"/>
                </a:cubicBezTo>
                <a:lnTo>
                  <a:pt x="2370090" y="503549"/>
                </a:lnTo>
                <a:cubicBezTo>
                  <a:pt x="2370090" y="634411"/>
                  <a:pt x="2264006" y="740495"/>
                  <a:pt x="2133144" y="740495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127000" dist="50800" dir="30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0" name="planet-saturn_65804">
            <a:extLst>
              <a:ext uri="{FF2B5EF4-FFF2-40B4-BE49-F238E27FC236}">
                <a16:creationId xmlns:a16="http://schemas.microsoft.com/office/drawing/2014/main" id="{305E02AF-4233-4F5C-A48C-A128B9A86087}"/>
              </a:ext>
            </a:extLst>
          </p:cNvPr>
          <p:cNvSpPr>
            <a:spLocks noChangeAspect="1"/>
          </p:cNvSpPr>
          <p:nvPr/>
        </p:nvSpPr>
        <p:spPr bwMode="auto">
          <a:xfrm>
            <a:off x="6454665" y="2401692"/>
            <a:ext cx="498010" cy="283490"/>
          </a:xfrm>
          <a:custGeom>
            <a:avLst/>
            <a:gdLst>
              <a:gd name="connsiteX0" fmla="*/ 298538 w 574281"/>
              <a:gd name="connsiteY0" fmla="*/ 131885 h 326912"/>
              <a:gd name="connsiteX1" fmla="*/ 272703 w 574281"/>
              <a:gd name="connsiteY1" fmla="*/ 157688 h 326912"/>
              <a:gd name="connsiteX2" fmla="*/ 298538 w 574281"/>
              <a:gd name="connsiteY2" fmla="*/ 182058 h 326912"/>
              <a:gd name="connsiteX3" fmla="*/ 324373 w 574281"/>
              <a:gd name="connsiteY3" fmla="*/ 157688 h 326912"/>
              <a:gd name="connsiteX4" fmla="*/ 298538 w 574281"/>
              <a:gd name="connsiteY4" fmla="*/ 131885 h 326912"/>
              <a:gd name="connsiteX5" fmla="*/ 209550 w 574281"/>
              <a:gd name="connsiteY5" fmla="*/ 131885 h 326912"/>
              <a:gd name="connsiteX6" fmla="*/ 183716 w 574281"/>
              <a:gd name="connsiteY6" fmla="*/ 157688 h 326912"/>
              <a:gd name="connsiteX7" fmla="*/ 209550 w 574281"/>
              <a:gd name="connsiteY7" fmla="*/ 182058 h 326912"/>
              <a:gd name="connsiteX8" fmla="*/ 235386 w 574281"/>
              <a:gd name="connsiteY8" fmla="*/ 157688 h 326912"/>
              <a:gd name="connsiteX9" fmla="*/ 209550 w 574281"/>
              <a:gd name="connsiteY9" fmla="*/ 131885 h 326912"/>
              <a:gd name="connsiteX10" fmla="*/ 120563 w 574281"/>
              <a:gd name="connsiteY10" fmla="*/ 131885 h 326912"/>
              <a:gd name="connsiteX11" fmla="*/ 94728 w 574281"/>
              <a:gd name="connsiteY11" fmla="*/ 157688 h 326912"/>
              <a:gd name="connsiteX12" fmla="*/ 120563 w 574281"/>
              <a:gd name="connsiteY12" fmla="*/ 182058 h 326912"/>
              <a:gd name="connsiteX13" fmla="*/ 144963 w 574281"/>
              <a:gd name="connsiteY13" fmla="*/ 157688 h 326912"/>
              <a:gd name="connsiteX14" fmla="*/ 120563 w 574281"/>
              <a:gd name="connsiteY14" fmla="*/ 131885 h 326912"/>
              <a:gd name="connsiteX15" fmla="*/ 380439 w 574281"/>
              <a:gd name="connsiteY15" fmla="*/ 38852 h 326912"/>
              <a:gd name="connsiteX16" fmla="*/ 386182 w 574281"/>
              <a:gd name="connsiteY16" fmla="*/ 38852 h 326912"/>
              <a:gd name="connsiteX17" fmla="*/ 574281 w 574281"/>
              <a:gd name="connsiteY17" fmla="*/ 182166 h 326912"/>
              <a:gd name="connsiteX18" fmla="*/ 541256 w 574281"/>
              <a:gd name="connsiteY18" fmla="*/ 265287 h 326912"/>
              <a:gd name="connsiteX19" fmla="*/ 567102 w 574281"/>
              <a:gd name="connsiteY19" fmla="*/ 326912 h 326912"/>
              <a:gd name="connsiteX20" fmla="*/ 499616 w 574281"/>
              <a:gd name="connsiteY20" fmla="*/ 298250 h 326912"/>
              <a:gd name="connsiteX21" fmla="*/ 386182 w 574281"/>
              <a:gd name="connsiteY21" fmla="*/ 326912 h 326912"/>
              <a:gd name="connsiteX22" fmla="*/ 323004 w 574281"/>
              <a:gd name="connsiteY22" fmla="*/ 318313 h 326912"/>
              <a:gd name="connsiteX23" fmla="*/ 446489 w 574281"/>
              <a:gd name="connsiteY23" fmla="*/ 162102 h 326912"/>
              <a:gd name="connsiteX24" fmla="*/ 380439 w 574281"/>
              <a:gd name="connsiteY24" fmla="*/ 38852 h 326912"/>
              <a:gd name="connsiteX25" fmla="*/ 209550 w 574281"/>
              <a:gd name="connsiteY25" fmla="*/ 0 h 326912"/>
              <a:gd name="connsiteX26" fmla="*/ 360255 w 574281"/>
              <a:gd name="connsiteY26" fmla="*/ 48740 h 326912"/>
              <a:gd name="connsiteX27" fmla="*/ 419101 w 574281"/>
              <a:gd name="connsiteY27" fmla="*/ 160555 h 326912"/>
              <a:gd name="connsiteX28" fmla="*/ 307149 w 574281"/>
              <a:gd name="connsiteY28" fmla="*/ 303908 h 326912"/>
              <a:gd name="connsiteX29" fmla="*/ 209550 w 574281"/>
              <a:gd name="connsiteY29" fmla="*/ 322544 h 326912"/>
              <a:gd name="connsiteX30" fmla="*/ 83246 w 574281"/>
              <a:gd name="connsiteY30" fmla="*/ 289573 h 326912"/>
              <a:gd name="connsiteX31" fmla="*/ 7176 w 574281"/>
              <a:gd name="connsiteY31" fmla="*/ 322544 h 326912"/>
              <a:gd name="connsiteX32" fmla="*/ 37317 w 574281"/>
              <a:gd name="connsiteY32" fmla="*/ 252301 h 326912"/>
              <a:gd name="connsiteX33" fmla="*/ 0 w 574281"/>
              <a:gd name="connsiteY33" fmla="*/ 160555 h 326912"/>
              <a:gd name="connsiteX34" fmla="*/ 209550 w 574281"/>
              <a:gd name="connsiteY34" fmla="*/ 0 h 326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4281" h="326912">
                <a:moveTo>
                  <a:pt x="298538" y="131885"/>
                </a:moveTo>
                <a:cubicBezTo>
                  <a:pt x="284185" y="131885"/>
                  <a:pt x="272703" y="143353"/>
                  <a:pt x="272703" y="157688"/>
                </a:cubicBezTo>
                <a:cubicBezTo>
                  <a:pt x="272703" y="170590"/>
                  <a:pt x="284185" y="182058"/>
                  <a:pt x="298538" y="182058"/>
                </a:cubicBezTo>
                <a:cubicBezTo>
                  <a:pt x="312890" y="182058"/>
                  <a:pt x="324373" y="170590"/>
                  <a:pt x="324373" y="157688"/>
                </a:cubicBezTo>
                <a:cubicBezTo>
                  <a:pt x="324373" y="143353"/>
                  <a:pt x="312890" y="131885"/>
                  <a:pt x="298538" y="131885"/>
                </a:cubicBezTo>
                <a:close/>
                <a:moveTo>
                  <a:pt x="209550" y="131885"/>
                </a:moveTo>
                <a:cubicBezTo>
                  <a:pt x="195198" y="131885"/>
                  <a:pt x="183716" y="143353"/>
                  <a:pt x="183716" y="157688"/>
                </a:cubicBezTo>
                <a:cubicBezTo>
                  <a:pt x="183716" y="170590"/>
                  <a:pt x="195198" y="182058"/>
                  <a:pt x="209550" y="182058"/>
                </a:cubicBezTo>
                <a:cubicBezTo>
                  <a:pt x="223903" y="182058"/>
                  <a:pt x="235386" y="172024"/>
                  <a:pt x="235386" y="157688"/>
                </a:cubicBezTo>
                <a:cubicBezTo>
                  <a:pt x="235386" y="143353"/>
                  <a:pt x="223903" y="131885"/>
                  <a:pt x="209550" y="131885"/>
                </a:cubicBezTo>
                <a:close/>
                <a:moveTo>
                  <a:pt x="120563" y="131885"/>
                </a:moveTo>
                <a:cubicBezTo>
                  <a:pt x="106211" y="131885"/>
                  <a:pt x="94728" y="143353"/>
                  <a:pt x="94728" y="157688"/>
                </a:cubicBezTo>
                <a:cubicBezTo>
                  <a:pt x="94728" y="170590"/>
                  <a:pt x="106211" y="182058"/>
                  <a:pt x="120563" y="182058"/>
                </a:cubicBezTo>
                <a:cubicBezTo>
                  <a:pt x="134916" y="182058"/>
                  <a:pt x="144963" y="172024"/>
                  <a:pt x="144963" y="157688"/>
                </a:cubicBezTo>
                <a:cubicBezTo>
                  <a:pt x="144963" y="143353"/>
                  <a:pt x="134916" y="131885"/>
                  <a:pt x="120563" y="131885"/>
                </a:cubicBezTo>
                <a:close/>
                <a:moveTo>
                  <a:pt x="380439" y="38852"/>
                </a:moveTo>
                <a:cubicBezTo>
                  <a:pt x="383310" y="38852"/>
                  <a:pt x="384746" y="38852"/>
                  <a:pt x="386182" y="38852"/>
                </a:cubicBezTo>
                <a:cubicBezTo>
                  <a:pt x="489565" y="38852"/>
                  <a:pt x="574281" y="103343"/>
                  <a:pt x="574281" y="182166"/>
                </a:cubicBezTo>
                <a:cubicBezTo>
                  <a:pt x="574281" y="213695"/>
                  <a:pt x="561358" y="242357"/>
                  <a:pt x="541256" y="265287"/>
                </a:cubicBezTo>
                <a:lnTo>
                  <a:pt x="567102" y="326912"/>
                </a:lnTo>
                <a:lnTo>
                  <a:pt x="499616" y="298250"/>
                </a:lnTo>
                <a:cubicBezTo>
                  <a:pt x="468027" y="316880"/>
                  <a:pt x="429258" y="326912"/>
                  <a:pt x="386182" y="326912"/>
                </a:cubicBezTo>
                <a:cubicBezTo>
                  <a:pt x="364644" y="326912"/>
                  <a:pt x="343106" y="324046"/>
                  <a:pt x="323004" y="318313"/>
                </a:cubicBezTo>
                <a:cubicBezTo>
                  <a:pt x="396233" y="289651"/>
                  <a:pt x="446489" y="229459"/>
                  <a:pt x="446489" y="162102"/>
                </a:cubicBezTo>
                <a:cubicBezTo>
                  <a:pt x="446489" y="113375"/>
                  <a:pt x="420643" y="70381"/>
                  <a:pt x="380439" y="38852"/>
                </a:cubicBezTo>
                <a:close/>
                <a:moveTo>
                  <a:pt x="209550" y="0"/>
                </a:moveTo>
                <a:cubicBezTo>
                  <a:pt x="268397" y="0"/>
                  <a:pt x="321502" y="18636"/>
                  <a:pt x="360255" y="48740"/>
                </a:cubicBezTo>
                <a:cubicBezTo>
                  <a:pt x="396137" y="77411"/>
                  <a:pt x="419101" y="117550"/>
                  <a:pt x="419101" y="160555"/>
                </a:cubicBezTo>
                <a:cubicBezTo>
                  <a:pt x="419101" y="223631"/>
                  <a:pt x="373172" y="276671"/>
                  <a:pt x="307149" y="303908"/>
                </a:cubicBezTo>
                <a:cubicBezTo>
                  <a:pt x="277009" y="315377"/>
                  <a:pt x="243997" y="322544"/>
                  <a:pt x="209550" y="322544"/>
                </a:cubicBezTo>
                <a:cubicBezTo>
                  <a:pt x="162186" y="322544"/>
                  <a:pt x="119128" y="309642"/>
                  <a:pt x="83246" y="289573"/>
                </a:cubicBezTo>
                <a:lnTo>
                  <a:pt x="7176" y="322544"/>
                </a:lnTo>
                <a:lnTo>
                  <a:pt x="37317" y="252301"/>
                </a:lnTo>
                <a:cubicBezTo>
                  <a:pt x="14353" y="226498"/>
                  <a:pt x="0" y="194960"/>
                  <a:pt x="0" y="160555"/>
                </a:cubicBezTo>
                <a:cubicBezTo>
                  <a:pt x="0" y="71677"/>
                  <a:pt x="93293" y="0"/>
                  <a:pt x="209550" y="0"/>
                </a:cubicBezTo>
                <a:close/>
              </a:path>
            </a:pathLst>
          </a:custGeom>
          <a:solidFill>
            <a:srgbClr val="FF4141"/>
          </a:solidFill>
          <a:ln w="12700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88A04E8B-44FB-4F28-96A2-122B7B6769C4}"/>
              </a:ext>
            </a:extLst>
          </p:cNvPr>
          <p:cNvGrpSpPr/>
          <p:nvPr/>
        </p:nvGrpSpPr>
        <p:grpSpPr>
          <a:xfrm>
            <a:off x="6358966" y="4628356"/>
            <a:ext cx="218628" cy="218628"/>
            <a:chOff x="8589547" y="3458870"/>
            <a:chExt cx="218628" cy="218628"/>
          </a:xfrm>
        </p:grpSpPr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0F9EC443-52D9-4092-918D-1FFB46B68A93}"/>
                </a:ext>
              </a:extLst>
            </p:cNvPr>
            <p:cNvSpPr/>
            <p:nvPr/>
          </p:nvSpPr>
          <p:spPr>
            <a:xfrm>
              <a:off x="8589547" y="3458870"/>
              <a:ext cx="218628" cy="218628"/>
            </a:xfrm>
            <a:prstGeom prst="ellipse">
              <a:avLst/>
            </a:prstGeom>
            <a:solidFill>
              <a:srgbClr val="525252">
                <a:alpha val="5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78D4AE0C-03DA-4439-AA48-F5FE86BCCC54}"/>
                </a:ext>
              </a:extLst>
            </p:cNvPr>
            <p:cNvSpPr/>
            <p:nvPr/>
          </p:nvSpPr>
          <p:spPr>
            <a:xfrm>
              <a:off x="8659450" y="3528773"/>
              <a:ext cx="78822" cy="7882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6C8E0C99-CE61-4EC1-A144-4B35B0A50E81}"/>
              </a:ext>
            </a:extLst>
          </p:cNvPr>
          <p:cNvGrpSpPr/>
          <p:nvPr/>
        </p:nvGrpSpPr>
        <p:grpSpPr>
          <a:xfrm>
            <a:off x="2863925" y="3328132"/>
            <a:ext cx="218628" cy="218628"/>
            <a:chOff x="8589547" y="3458870"/>
            <a:chExt cx="218628" cy="218628"/>
          </a:xfrm>
        </p:grpSpPr>
        <p:sp>
          <p:nvSpPr>
            <p:cNvPr id="278" name="椭圆 277">
              <a:extLst>
                <a:ext uri="{FF2B5EF4-FFF2-40B4-BE49-F238E27FC236}">
                  <a16:creationId xmlns:a16="http://schemas.microsoft.com/office/drawing/2014/main" id="{EFEB7D39-C6C8-4C49-8AE1-BF7A50472334}"/>
                </a:ext>
              </a:extLst>
            </p:cNvPr>
            <p:cNvSpPr/>
            <p:nvPr/>
          </p:nvSpPr>
          <p:spPr>
            <a:xfrm>
              <a:off x="8589547" y="3458870"/>
              <a:ext cx="218628" cy="218628"/>
            </a:xfrm>
            <a:prstGeom prst="ellipse">
              <a:avLst/>
            </a:prstGeom>
            <a:solidFill>
              <a:srgbClr val="525252">
                <a:alpha val="5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D6511DAF-8836-4F73-97F4-175108347FD5}"/>
                </a:ext>
              </a:extLst>
            </p:cNvPr>
            <p:cNvSpPr/>
            <p:nvPr/>
          </p:nvSpPr>
          <p:spPr>
            <a:xfrm>
              <a:off x="8659450" y="3528773"/>
              <a:ext cx="78822" cy="7882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9A756858-C729-4D59-AB96-1CD4F50BE73A}"/>
              </a:ext>
            </a:extLst>
          </p:cNvPr>
          <p:cNvGrpSpPr/>
          <p:nvPr/>
        </p:nvGrpSpPr>
        <p:grpSpPr>
          <a:xfrm>
            <a:off x="4306173" y="1712923"/>
            <a:ext cx="218628" cy="218628"/>
            <a:chOff x="8589547" y="3458870"/>
            <a:chExt cx="218628" cy="218628"/>
          </a:xfrm>
        </p:grpSpPr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84769600-E8B8-4F65-AEE3-DAB5BEA38E83}"/>
                </a:ext>
              </a:extLst>
            </p:cNvPr>
            <p:cNvSpPr/>
            <p:nvPr/>
          </p:nvSpPr>
          <p:spPr>
            <a:xfrm>
              <a:off x="8589547" y="3458870"/>
              <a:ext cx="218628" cy="218628"/>
            </a:xfrm>
            <a:prstGeom prst="ellipse">
              <a:avLst/>
            </a:prstGeom>
            <a:solidFill>
              <a:srgbClr val="525252">
                <a:alpha val="5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0E521BAF-2437-4A31-A429-1FCFED6C270E}"/>
                </a:ext>
              </a:extLst>
            </p:cNvPr>
            <p:cNvSpPr/>
            <p:nvPr/>
          </p:nvSpPr>
          <p:spPr>
            <a:xfrm>
              <a:off x="8659450" y="3528773"/>
              <a:ext cx="78822" cy="7882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6EA19E2E-BB3C-49D3-9651-B28A10E0A390}"/>
              </a:ext>
            </a:extLst>
          </p:cNvPr>
          <p:cNvGrpSpPr/>
          <p:nvPr/>
        </p:nvGrpSpPr>
        <p:grpSpPr>
          <a:xfrm>
            <a:off x="8154223" y="2935608"/>
            <a:ext cx="218628" cy="218628"/>
            <a:chOff x="8589547" y="3458870"/>
            <a:chExt cx="218628" cy="218628"/>
          </a:xfrm>
        </p:grpSpPr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D6C20472-C040-49BD-9B24-25C444763397}"/>
                </a:ext>
              </a:extLst>
            </p:cNvPr>
            <p:cNvSpPr/>
            <p:nvPr/>
          </p:nvSpPr>
          <p:spPr>
            <a:xfrm>
              <a:off x="8589547" y="3458870"/>
              <a:ext cx="218628" cy="218628"/>
            </a:xfrm>
            <a:prstGeom prst="ellipse">
              <a:avLst/>
            </a:prstGeom>
            <a:solidFill>
              <a:srgbClr val="525252">
                <a:alpha val="5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F59FA4DE-C67F-4D25-86F5-3633D620ACB9}"/>
                </a:ext>
              </a:extLst>
            </p:cNvPr>
            <p:cNvSpPr/>
            <p:nvPr/>
          </p:nvSpPr>
          <p:spPr>
            <a:xfrm>
              <a:off x="8659450" y="3528773"/>
              <a:ext cx="78822" cy="78822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60" name="文本框 280">
            <a:extLst>
              <a:ext uri="{FF2B5EF4-FFF2-40B4-BE49-F238E27FC236}">
                <a16:creationId xmlns:a16="http://schemas.microsoft.com/office/drawing/2014/main" id="{B51A5B0E-652E-4641-9E09-AB4B4CE98EBA}"/>
              </a:ext>
            </a:extLst>
          </p:cNvPr>
          <p:cNvSpPr txBox="1"/>
          <p:nvPr/>
        </p:nvSpPr>
        <p:spPr>
          <a:xfrm>
            <a:off x="1615417" y="2653863"/>
            <a:ext cx="1773734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学校馆藏文献每年增加</a:t>
            </a:r>
            <a:r>
              <a:rPr lang="en-US" altLang="zh-CN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万册。</a:t>
            </a:r>
          </a:p>
        </p:txBody>
      </p:sp>
      <p:sp>
        <p:nvSpPr>
          <p:cNvPr id="289" name="文本框 280">
            <a:extLst>
              <a:ext uri="{FF2B5EF4-FFF2-40B4-BE49-F238E27FC236}">
                <a16:creationId xmlns:a16="http://schemas.microsoft.com/office/drawing/2014/main" id="{4849404A-EA0A-42FC-9EA2-F32F817E5F44}"/>
              </a:ext>
            </a:extLst>
          </p:cNvPr>
          <p:cNvSpPr txBox="1"/>
          <p:nvPr/>
        </p:nvSpPr>
        <p:spPr>
          <a:xfrm>
            <a:off x="4564908" y="1008277"/>
            <a:ext cx="1773734" cy="527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学校馆藏文献每年增加</a:t>
            </a:r>
            <a:r>
              <a:rPr lang="en-US" altLang="zh-CN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万册。</a:t>
            </a:r>
          </a:p>
        </p:txBody>
      </p:sp>
      <p:sp>
        <p:nvSpPr>
          <p:cNvPr id="290" name="文本框 280">
            <a:extLst>
              <a:ext uri="{FF2B5EF4-FFF2-40B4-BE49-F238E27FC236}">
                <a16:creationId xmlns:a16="http://schemas.microsoft.com/office/drawing/2014/main" id="{2111A96B-D01E-4AF1-BA9E-98F6D2EC164B}"/>
              </a:ext>
            </a:extLst>
          </p:cNvPr>
          <p:cNvSpPr txBox="1"/>
          <p:nvPr/>
        </p:nvSpPr>
        <p:spPr>
          <a:xfrm>
            <a:off x="6942051" y="2231132"/>
            <a:ext cx="1773734" cy="527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学校馆藏文献每年增加</a:t>
            </a:r>
            <a:r>
              <a:rPr lang="en-US" altLang="zh-CN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万册。</a:t>
            </a:r>
          </a:p>
        </p:txBody>
      </p:sp>
      <p:sp>
        <p:nvSpPr>
          <p:cNvPr id="291" name="文本框 280">
            <a:extLst>
              <a:ext uri="{FF2B5EF4-FFF2-40B4-BE49-F238E27FC236}">
                <a16:creationId xmlns:a16="http://schemas.microsoft.com/office/drawing/2014/main" id="{488F832D-7C27-4274-8846-3E5316A52522}"/>
              </a:ext>
            </a:extLst>
          </p:cNvPr>
          <p:cNvSpPr txBox="1"/>
          <p:nvPr/>
        </p:nvSpPr>
        <p:spPr>
          <a:xfrm>
            <a:off x="5175841" y="3964283"/>
            <a:ext cx="1773734" cy="527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学校馆藏文献每年增加</a:t>
            </a:r>
            <a:r>
              <a:rPr lang="en-US" altLang="zh-CN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万册。</a:t>
            </a:r>
          </a:p>
        </p:txBody>
      </p:sp>
      <p:sp>
        <p:nvSpPr>
          <p:cNvPr id="292" name="文本框 280">
            <a:extLst>
              <a:ext uri="{FF2B5EF4-FFF2-40B4-BE49-F238E27FC236}">
                <a16:creationId xmlns:a16="http://schemas.microsoft.com/office/drawing/2014/main" id="{5E6945A2-858F-4EEA-BEC5-BC15D7FB31CB}"/>
              </a:ext>
            </a:extLst>
          </p:cNvPr>
          <p:cNvSpPr txBox="1"/>
          <p:nvPr/>
        </p:nvSpPr>
        <p:spPr>
          <a:xfrm>
            <a:off x="9593298" y="3517920"/>
            <a:ext cx="1773734" cy="527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学校馆藏文献每年增加</a:t>
            </a:r>
            <a:r>
              <a:rPr lang="en-US" altLang="zh-CN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万册。</a:t>
            </a:r>
          </a:p>
        </p:txBody>
      </p: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539CC17C-44D6-492B-BBDF-07328DEE62EB}"/>
              </a:ext>
            </a:extLst>
          </p:cNvPr>
          <p:cNvGrpSpPr/>
          <p:nvPr/>
        </p:nvGrpSpPr>
        <p:grpSpPr>
          <a:xfrm>
            <a:off x="0" y="-681562"/>
            <a:ext cx="7421879" cy="578743"/>
            <a:chOff x="1741459" y="947881"/>
            <a:chExt cx="7421879" cy="578743"/>
          </a:xfrm>
        </p:grpSpPr>
        <p:sp>
          <p:nvSpPr>
            <p:cNvPr id="180" name="矩形: 圆角 179">
              <a:extLst>
                <a:ext uri="{FF2B5EF4-FFF2-40B4-BE49-F238E27FC236}">
                  <a16:creationId xmlns:a16="http://schemas.microsoft.com/office/drawing/2014/main" id="{587A1876-4B40-4EC1-9D93-A018CF3452F9}"/>
                </a:ext>
              </a:extLst>
            </p:cNvPr>
            <p:cNvSpPr/>
            <p:nvPr/>
          </p:nvSpPr>
          <p:spPr>
            <a:xfrm>
              <a:off x="1741459" y="947881"/>
              <a:ext cx="7309051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author-sign_73319">
              <a:extLst>
                <a:ext uri="{FF2B5EF4-FFF2-40B4-BE49-F238E27FC236}">
                  <a16:creationId xmlns:a16="http://schemas.microsoft.com/office/drawing/2014/main" id="{FEDFE91B-B8FC-4649-A54C-FDCDCAA2C3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1E21BD6-5BFE-443F-AD55-EDF5916C7212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D0855DEE-F2AD-450E-BF23-F774E2B1C155}"/>
                </a:ext>
              </a:extLst>
            </p:cNvPr>
            <p:cNvSpPr txBox="1"/>
            <p:nvPr/>
          </p:nvSpPr>
          <p:spPr>
            <a:xfrm>
              <a:off x="2578876" y="1083362"/>
              <a:ext cx="65844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选中世界地图☞</a:t>
              </a:r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Ctrl+Shift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+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鼠标左键拖拽☞即可中心缩放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57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20060C3-03EF-4E37-9F21-A62822CD5D05}"/>
              </a:ext>
            </a:extLst>
          </p:cNvPr>
          <p:cNvSpPr txBox="1"/>
          <p:nvPr/>
        </p:nvSpPr>
        <p:spPr>
          <a:xfrm>
            <a:off x="85773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单段文字版式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F2CA06B-E7DB-43CE-9F5D-8BDB77D92410}"/>
              </a:ext>
            </a:extLst>
          </p:cNvPr>
          <p:cNvSpPr txBox="1"/>
          <p:nvPr/>
        </p:nvSpPr>
        <p:spPr>
          <a:xfrm>
            <a:off x="654857" y="353241"/>
            <a:ext cx="242963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400" b="1" dirty="0">
                <a:solidFill>
                  <a:schemeClr val="tx1">
                    <a:alpha val="20000"/>
                  </a:schemeClr>
                </a:solidFill>
              </a:rPr>
              <a:t>“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A2B9E6D-B85E-4AD6-84C3-2AA1C8C9CA1A}"/>
              </a:ext>
            </a:extLst>
          </p:cNvPr>
          <p:cNvSpPr/>
          <p:nvPr/>
        </p:nvSpPr>
        <p:spPr>
          <a:xfrm>
            <a:off x="3084491" y="2431566"/>
            <a:ext cx="7416738" cy="19175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7E08FB-F3CF-4796-9503-402BBF90E057}"/>
              </a:ext>
            </a:extLst>
          </p:cNvPr>
          <p:cNvSpPr txBox="1"/>
          <p:nvPr/>
        </p:nvSpPr>
        <p:spPr>
          <a:xfrm>
            <a:off x="4442459" y="2755709"/>
            <a:ext cx="5653524" cy="13469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篇，核心期刊及被三大检索收录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317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篇，出版著作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26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部；承担各级各类科研及技术服务项目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775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项；获国家授权发明专利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项、实用新型专利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76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项、外观设计专利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107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项，软件著作权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66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项。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3E4652F-3AC7-4D2F-9239-286A251E1F99}"/>
              </a:ext>
            </a:extLst>
          </p:cNvPr>
          <p:cNvGrpSpPr/>
          <p:nvPr/>
        </p:nvGrpSpPr>
        <p:grpSpPr>
          <a:xfrm>
            <a:off x="3175930" y="2531759"/>
            <a:ext cx="1266529" cy="900464"/>
            <a:chOff x="561974" y="1230630"/>
            <a:chExt cx="1063330" cy="75599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5C0E1DA-2269-4F4A-BB2D-B33ED3D47755}"/>
                </a:ext>
              </a:extLst>
            </p:cNvPr>
            <p:cNvSpPr txBox="1"/>
            <p:nvPr/>
          </p:nvSpPr>
          <p:spPr>
            <a:xfrm>
              <a:off x="561974" y="1230630"/>
              <a:ext cx="553339" cy="23255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A7DAA85-76B2-4FFB-8DF2-3CA686E9AD8C}"/>
                </a:ext>
              </a:extLst>
            </p:cNvPr>
            <p:cNvSpPr txBox="1"/>
            <p:nvPr/>
          </p:nvSpPr>
          <p:spPr>
            <a:xfrm>
              <a:off x="561974" y="1443990"/>
              <a:ext cx="1063330" cy="54263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b="1" spc="1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输入你的要点</a:t>
              </a:r>
            </a:p>
          </p:txBody>
        </p: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E15AAEF-6AB0-408F-83F2-8241B198E481}"/>
              </a:ext>
            </a:extLst>
          </p:cNvPr>
          <p:cNvSpPr/>
          <p:nvPr/>
        </p:nvSpPr>
        <p:spPr>
          <a:xfrm>
            <a:off x="3266481" y="2767892"/>
            <a:ext cx="216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DDBE9FF-A306-40A7-9C0B-1C19299F9613}"/>
              </a:ext>
            </a:extLst>
          </p:cNvPr>
          <p:cNvGrpSpPr/>
          <p:nvPr/>
        </p:nvGrpSpPr>
        <p:grpSpPr>
          <a:xfrm>
            <a:off x="0" y="-681562"/>
            <a:ext cx="6179818" cy="578743"/>
            <a:chOff x="1741459" y="947881"/>
            <a:chExt cx="6179818" cy="578743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3383D5F2-508A-48B3-8ABE-91B0A33B25E3}"/>
                </a:ext>
              </a:extLst>
            </p:cNvPr>
            <p:cNvSpPr/>
            <p:nvPr/>
          </p:nvSpPr>
          <p:spPr>
            <a:xfrm>
              <a:off x="1741459" y="947881"/>
              <a:ext cx="60960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author-sign_73319">
              <a:extLst>
                <a:ext uri="{FF2B5EF4-FFF2-40B4-BE49-F238E27FC236}">
                  <a16:creationId xmlns:a16="http://schemas.microsoft.com/office/drawing/2014/main" id="{58B8759C-7407-4DC1-B2D1-2352C972BA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E9B615A-77EE-4089-9E7A-2A90625E2908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63D3F6-DB30-4D4A-AB9D-586748B202E2}"/>
                </a:ext>
              </a:extLst>
            </p:cNvPr>
            <p:cNvSpPr txBox="1"/>
            <p:nvPr/>
          </p:nvSpPr>
          <p:spPr>
            <a:xfrm>
              <a:off x="2578876" y="1083362"/>
              <a:ext cx="5342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选中文字☞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Ctrl+【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或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】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☞即可增大或减小字号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922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D603D60-9373-42FD-AB44-228161E20E47}"/>
              </a:ext>
            </a:extLst>
          </p:cNvPr>
          <p:cNvSpPr/>
          <p:nvPr/>
        </p:nvSpPr>
        <p:spPr>
          <a:xfrm>
            <a:off x="641137" y="2676556"/>
            <a:ext cx="4753823" cy="12290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777BC8F-40EF-467E-83C3-6724AC6D0D20}"/>
              </a:ext>
            </a:extLst>
          </p:cNvPr>
          <p:cNvSpPr txBox="1"/>
          <p:nvPr/>
        </p:nvSpPr>
        <p:spPr>
          <a:xfrm>
            <a:off x="663997" y="2710418"/>
            <a:ext cx="492382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054CB92-151F-4C41-85EF-451A706C5DFC}"/>
              </a:ext>
            </a:extLst>
          </p:cNvPr>
          <p:cNvSpPr txBox="1"/>
          <p:nvPr/>
        </p:nvSpPr>
        <p:spPr>
          <a:xfrm>
            <a:off x="663996" y="2964551"/>
            <a:ext cx="1193423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CBEFB83-EAFB-41B2-B898-26AB84D58E36}"/>
              </a:ext>
            </a:extLst>
          </p:cNvPr>
          <p:cNvSpPr txBox="1"/>
          <p:nvPr/>
        </p:nvSpPr>
        <p:spPr>
          <a:xfrm>
            <a:off x="1839602" y="2929641"/>
            <a:ext cx="318350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BBA0CC02-BDF6-426E-A4F7-C87D1E2B7928}"/>
              </a:ext>
            </a:extLst>
          </p:cNvPr>
          <p:cNvSpPr/>
          <p:nvPr/>
        </p:nvSpPr>
        <p:spPr>
          <a:xfrm>
            <a:off x="754547" y="2904778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C208E31-2759-4702-915E-3FC270343CA7}"/>
              </a:ext>
            </a:extLst>
          </p:cNvPr>
          <p:cNvSpPr/>
          <p:nvPr/>
        </p:nvSpPr>
        <p:spPr>
          <a:xfrm>
            <a:off x="6096000" y="3291095"/>
            <a:ext cx="4753823" cy="12290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015373F-1D45-469D-B7F8-BFCEA17DF468}"/>
              </a:ext>
            </a:extLst>
          </p:cNvPr>
          <p:cNvSpPr txBox="1"/>
          <p:nvPr/>
        </p:nvSpPr>
        <p:spPr>
          <a:xfrm>
            <a:off x="6118860" y="3324957"/>
            <a:ext cx="492382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A92255D-B7C1-4F5B-A3C8-873E93989F84}"/>
              </a:ext>
            </a:extLst>
          </p:cNvPr>
          <p:cNvSpPr txBox="1"/>
          <p:nvPr/>
        </p:nvSpPr>
        <p:spPr>
          <a:xfrm>
            <a:off x="6118860" y="3579090"/>
            <a:ext cx="110490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A5C60CC-2858-49EB-9924-B4722645A466}"/>
              </a:ext>
            </a:extLst>
          </p:cNvPr>
          <p:cNvSpPr txBox="1"/>
          <p:nvPr/>
        </p:nvSpPr>
        <p:spPr>
          <a:xfrm>
            <a:off x="7294465" y="3519317"/>
            <a:ext cx="318350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8C60245-027B-4044-8326-EDF69F3B2497}"/>
              </a:ext>
            </a:extLst>
          </p:cNvPr>
          <p:cNvSpPr/>
          <p:nvPr/>
        </p:nvSpPr>
        <p:spPr>
          <a:xfrm>
            <a:off x="6209410" y="3525413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39F202F-5EBC-41BE-A134-6CAE5A8E06A5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二段文字版式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8AA0258-8D2E-41DF-919F-3BCCFA2D427B}"/>
              </a:ext>
            </a:extLst>
          </p:cNvPr>
          <p:cNvSpPr txBox="1"/>
          <p:nvPr/>
        </p:nvSpPr>
        <p:spPr>
          <a:xfrm>
            <a:off x="572268" y="1313654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1B26993-2927-41D8-88F4-C3757DB80C44}"/>
              </a:ext>
            </a:extLst>
          </p:cNvPr>
          <p:cNvSpPr/>
          <p:nvPr/>
        </p:nvSpPr>
        <p:spPr>
          <a:xfrm>
            <a:off x="676685" y="1884848"/>
            <a:ext cx="1243505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2399B4E-42FA-457F-B6E8-4C92B525C37D}"/>
              </a:ext>
            </a:extLst>
          </p:cNvPr>
          <p:cNvGrpSpPr/>
          <p:nvPr/>
        </p:nvGrpSpPr>
        <p:grpSpPr>
          <a:xfrm>
            <a:off x="5632210" y="3310995"/>
            <a:ext cx="244361" cy="446525"/>
            <a:chOff x="5632210" y="3310995"/>
            <a:chExt cx="244361" cy="446525"/>
          </a:xfrm>
        </p:grpSpPr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DCEB662A-E7E2-4802-B732-F246C5B588B5}"/>
                </a:ext>
              </a:extLst>
            </p:cNvPr>
            <p:cNvSpPr/>
            <p:nvPr/>
          </p:nvSpPr>
          <p:spPr>
            <a:xfrm rot="5400000">
              <a:off x="5567163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B53253CF-C2E4-4C1E-A7ED-4AAF9554F182}"/>
                </a:ext>
              </a:extLst>
            </p:cNvPr>
            <p:cNvSpPr/>
            <p:nvPr/>
          </p:nvSpPr>
          <p:spPr>
            <a:xfrm rot="5400000">
              <a:off x="5495092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30B551-CDB2-4051-8119-69DD5ABF68C3}"/>
              </a:ext>
            </a:extLst>
          </p:cNvPr>
          <p:cNvGrpSpPr/>
          <p:nvPr/>
        </p:nvGrpSpPr>
        <p:grpSpPr>
          <a:xfrm>
            <a:off x="0" y="-681562"/>
            <a:ext cx="6179818" cy="578743"/>
            <a:chOff x="1741459" y="947881"/>
            <a:chExt cx="6179818" cy="578743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BAA594D-6D5A-4EA2-B3CB-BDE332651B8D}"/>
                </a:ext>
              </a:extLst>
            </p:cNvPr>
            <p:cNvSpPr/>
            <p:nvPr/>
          </p:nvSpPr>
          <p:spPr>
            <a:xfrm>
              <a:off x="1741459" y="947881"/>
              <a:ext cx="60960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author-sign_73319">
              <a:extLst>
                <a:ext uri="{FF2B5EF4-FFF2-40B4-BE49-F238E27FC236}">
                  <a16:creationId xmlns:a16="http://schemas.microsoft.com/office/drawing/2014/main" id="{78A1DF45-3DF3-4159-BC78-F817D9AB048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906594E-9E36-4CF6-B3C5-FEC8B033DE50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A3B91B6-8B8D-45E1-8CC9-23881B570EBA}"/>
                </a:ext>
              </a:extLst>
            </p:cNvPr>
            <p:cNvSpPr txBox="1"/>
            <p:nvPr/>
          </p:nvSpPr>
          <p:spPr>
            <a:xfrm>
              <a:off x="2578876" y="1083362"/>
              <a:ext cx="5342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选中文字☞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Ctrl+【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或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】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☞即可增大或减小字号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752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>
            <a:extLst>
              <a:ext uri="{FF2B5EF4-FFF2-40B4-BE49-F238E27FC236}">
                <a16:creationId xmlns:a16="http://schemas.microsoft.com/office/drawing/2014/main" id="{C39E6E81-C6C9-4926-9B6F-BF58906423F9}"/>
              </a:ext>
            </a:extLst>
          </p:cNvPr>
          <p:cNvSpPr txBox="1"/>
          <p:nvPr/>
        </p:nvSpPr>
        <p:spPr>
          <a:xfrm>
            <a:off x="572268" y="1313654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D603D60-9373-42FD-AB44-228161E20E47}"/>
              </a:ext>
            </a:extLst>
          </p:cNvPr>
          <p:cNvSpPr/>
          <p:nvPr/>
        </p:nvSpPr>
        <p:spPr>
          <a:xfrm>
            <a:off x="641137" y="2341826"/>
            <a:ext cx="5252827" cy="12137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777BC8F-40EF-467E-83C3-6724AC6D0D20}"/>
              </a:ext>
            </a:extLst>
          </p:cNvPr>
          <p:cNvSpPr txBox="1"/>
          <p:nvPr/>
        </p:nvSpPr>
        <p:spPr>
          <a:xfrm>
            <a:off x="679237" y="2375689"/>
            <a:ext cx="492382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054CB92-151F-4C41-85EF-451A706C5DFC}"/>
              </a:ext>
            </a:extLst>
          </p:cNvPr>
          <p:cNvSpPr txBox="1"/>
          <p:nvPr/>
        </p:nvSpPr>
        <p:spPr>
          <a:xfrm>
            <a:off x="679237" y="2629822"/>
            <a:ext cx="108829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252A336-89B4-4693-8B72-4C10AC904C74}"/>
              </a:ext>
            </a:extLst>
          </p:cNvPr>
          <p:cNvSpPr/>
          <p:nvPr/>
        </p:nvSpPr>
        <p:spPr>
          <a:xfrm>
            <a:off x="676685" y="1884848"/>
            <a:ext cx="1243505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CBEFB83-EAFB-41B2-B898-26AB84D58E36}"/>
              </a:ext>
            </a:extLst>
          </p:cNvPr>
          <p:cNvSpPr txBox="1"/>
          <p:nvPr/>
        </p:nvSpPr>
        <p:spPr>
          <a:xfrm>
            <a:off x="1839602" y="2539866"/>
            <a:ext cx="371703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B33E657-5B15-4A2F-B220-20CBAE496EBA}"/>
              </a:ext>
            </a:extLst>
          </p:cNvPr>
          <p:cNvSpPr/>
          <p:nvPr/>
        </p:nvSpPr>
        <p:spPr>
          <a:xfrm>
            <a:off x="3671624" y="4032251"/>
            <a:ext cx="5252827" cy="12137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03F4AD8-CB4B-4A93-B4BE-1B4DE6B448AC}"/>
              </a:ext>
            </a:extLst>
          </p:cNvPr>
          <p:cNvSpPr txBox="1"/>
          <p:nvPr/>
        </p:nvSpPr>
        <p:spPr>
          <a:xfrm>
            <a:off x="3709724" y="4066114"/>
            <a:ext cx="492382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270456C-52BF-4152-9175-CFDD4C98808E}"/>
              </a:ext>
            </a:extLst>
          </p:cNvPr>
          <p:cNvSpPr txBox="1"/>
          <p:nvPr/>
        </p:nvSpPr>
        <p:spPr>
          <a:xfrm>
            <a:off x="3709723" y="4320246"/>
            <a:ext cx="110549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16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0198A8B-C9D3-4D48-9A5E-4F4707F1783F}"/>
              </a:ext>
            </a:extLst>
          </p:cNvPr>
          <p:cNvSpPr txBox="1"/>
          <p:nvPr/>
        </p:nvSpPr>
        <p:spPr>
          <a:xfrm>
            <a:off x="4870089" y="4235189"/>
            <a:ext cx="371703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6F7E90CB-2D79-41D9-9596-386E36ECEC41}"/>
              </a:ext>
            </a:extLst>
          </p:cNvPr>
          <p:cNvSpPr/>
          <p:nvPr/>
        </p:nvSpPr>
        <p:spPr>
          <a:xfrm>
            <a:off x="6298038" y="2339700"/>
            <a:ext cx="5252827" cy="12137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F3544B1-DCA9-41C3-A6E7-A6256512DC22}"/>
              </a:ext>
            </a:extLst>
          </p:cNvPr>
          <p:cNvSpPr txBox="1"/>
          <p:nvPr/>
        </p:nvSpPr>
        <p:spPr>
          <a:xfrm>
            <a:off x="6336138" y="2373563"/>
            <a:ext cx="492382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D187D33-3657-42C1-989D-9C19064B024C}"/>
              </a:ext>
            </a:extLst>
          </p:cNvPr>
          <p:cNvSpPr txBox="1"/>
          <p:nvPr/>
        </p:nvSpPr>
        <p:spPr>
          <a:xfrm>
            <a:off x="6336137" y="2627696"/>
            <a:ext cx="110549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0B149F0-E6AF-4D72-8031-04E6FED327B3}"/>
              </a:ext>
            </a:extLst>
          </p:cNvPr>
          <p:cNvSpPr txBox="1"/>
          <p:nvPr/>
        </p:nvSpPr>
        <p:spPr>
          <a:xfrm>
            <a:off x="7496503" y="2557866"/>
            <a:ext cx="371703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BBA0CC02-BDF6-426E-A4F7-C87D1E2B7928}"/>
              </a:ext>
            </a:extLst>
          </p:cNvPr>
          <p:cNvSpPr/>
          <p:nvPr/>
        </p:nvSpPr>
        <p:spPr>
          <a:xfrm>
            <a:off x="769787" y="2576145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644EF0A6-1DBF-4259-888C-06E07EDD31B8}"/>
              </a:ext>
            </a:extLst>
          </p:cNvPr>
          <p:cNvSpPr/>
          <p:nvPr/>
        </p:nvSpPr>
        <p:spPr>
          <a:xfrm>
            <a:off x="3800274" y="4256372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E361729-80E9-4A60-A482-05D87791444C}"/>
              </a:ext>
            </a:extLst>
          </p:cNvPr>
          <p:cNvSpPr/>
          <p:nvPr/>
        </p:nvSpPr>
        <p:spPr>
          <a:xfrm>
            <a:off x="6416207" y="2570049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CAF0C60-0966-43B4-A0ED-5104489358C3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三段文字版式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9F765AE-DFB7-415D-93AF-E8327AD921C0}"/>
              </a:ext>
            </a:extLst>
          </p:cNvPr>
          <p:cNvGrpSpPr/>
          <p:nvPr/>
        </p:nvGrpSpPr>
        <p:grpSpPr>
          <a:xfrm>
            <a:off x="5998807" y="2780821"/>
            <a:ext cx="244361" cy="446525"/>
            <a:chOff x="5632210" y="3310995"/>
            <a:chExt cx="244361" cy="446525"/>
          </a:xfrm>
        </p:grpSpPr>
        <p:sp>
          <p:nvSpPr>
            <p:cNvPr id="102" name="等腰三角形 101">
              <a:extLst>
                <a:ext uri="{FF2B5EF4-FFF2-40B4-BE49-F238E27FC236}">
                  <a16:creationId xmlns:a16="http://schemas.microsoft.com/office/drawing/2014/main" id="{0B081913-357F-4610-8DB5-878CB571C20C}"/>
                </a:ext>
              </a:extLst>
            </p:cNvPr>
            <p:cNvSpPr/>
            <p:nvPr/>
          </p:nvSpPr>
          <p:spPr>
            <a:xfrm rot="5400000">
              <a:off x="5567163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等腰三角形 102">
              <a:extLst>
                <a:ext uri="{FF2B5EF4-FFF2-40B4-BE49-F238E27FC236}">
                  <a16:creationId xmlns:a16="http://schemas.microsoft.com/office/drawing/2014/main" id="{803D4575-837C-44ED-B564-2BDA34E51F0D}"/>
                </a:ext>
              </a:extLst>
            </p:cNvPr>
            <p:cNvSpPr/>
            <p:nvPr/>
          </p:nvSpPr>
          <p:spPr>
            <a:xfrm rot="5400000">
              <a:off x="5495092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B0BE0F4D-1696-4C78-9940-006E2F55CC1F}"/>
              </a:ext>
            </a:extLst>
          </p:cNvPr>
          <p:cNvGrpSpPr/>
          <p:nvPr/>
        </p:nvGrpSpPr>
        <p:grpSpPr>
          <a:xfrm rot="5400000">
            <a:off x="7907869" y="3548158"/>
            <a:ext cx="244361" cy="446525"/>
            <a:chOff x="5632210" y="3310995"/>
            <a:chExt cx="244361" cy="446525"/>
          </a:xfrm>
        </p:grpSpPr>
        <p:sp>
          <p:nvSpPr>
            <p:cNvPr id="105" name="等腰三角形 104">
              <a:extLst>
                <a:ext uri="{FF2B5EF4-FFF2-40B4-BE49-F238E27FC236}">
                  <a16:creationId xmlns:a16="http://schemas.microsoft.com/office/drawing/2014/main" id="{9C62BDEA-95F3-40CD-B940-4D4AA1207C37}"/>
                </a:ext>
              </a:extLst>
            </p:cNvPr>
            <p:cNvSpPr/>
            <p:nvPr/>
          </p:nvSpPr>
          <p:spPr>
            <a:xfrm rot="5400000">
              <a:off x="5567163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>
              <a:extLst>
                <a:ext uri="{FF2B5EF4-FFF2-40B4-BE49-F238E27FC236}">
                  <a16:creationId xmlns:a16="http://schemas.microsoft.com/office/drawing/2014/main" id="{34736064-9A7A-40E9-B1CA-A553831E2B6A}"/>
                </a:ext>
              </a:extLst>
            </p:cNvPr>
            <p:cNvSpPr/>
            <p:nvPr/>
          </p:nvSpPr>
          <p:spPr>
            <a:xfrm rot="5400000">
              <a:off x="5495092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AA59BE4-1F04-4F03-8A9B-36B275FDE63F}"/>
              </a:ext>
            </a:extLst>
          </p:cNvPr>
          <p:cNvGrpSpPr/>
          <p:nvPr/>
        </p:nvGrpSpPr>
        <p:grpSpPr>
          <a:xfrm>
            <a:off x="0" y="-681562"/>
            <a:ext cx="6179818" cy="578743"/>
            <a:chOff x="1741459" y="947881"/>
            <a:chExt cx="6179818" cy="578743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C123BC09-0E82-4246-BD50-32103A9A37A2}"/>
                </a:ext>
              </a:extLst>
            </p:cNvPr>
            <p:cNvSpPr/>
            <p:nvPr/>
          </p:nvSpPr>
          <p:spPr>
            <a:xfrm>
              <a:off x="1741459" y="947881"/>
              <a:ext cx="60960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author-sign_73319">
              <a:extLst>
                <a:ext uri="{FF2B5EF4-FFF2-40B4-BE49-F238E27FC236}">
                  <a16:creationId xmlns:a16="http://schemas.microsoft.com/office/drawing/2014/main" id="{D5B3A3F9-E813-4215-A344-DF50B947A7C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9672DCD-34BD-4253-BCA3-5F29F4C6F5D2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349DDB0-CBE8-4C74-8214-629E20095929}"/>
                </a:ext>
              </a:extLst>
            </p:cNvPr>
            <p:cNvSpPr txBox="1"/>
            <p:nvPr/>
          </p:nvSpPr>
          <p:spPr>
            <a:xfrm>
              <a:off x="2578876" y="1083362"/>
              <a:ext cx="5342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选中文字☞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Ctrl+【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或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】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☞即可增大或减小字号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00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>
            <a:extLst>
              <a:ext uri="{FF2B5EF4-FFF2-40B4-BE49-F238E27FC236}">
                <a16:creationId xmlns:a16="http://schemas.microsoft.com/office/drawing/2014/main" id="{C39E6E81-C6C9-4926-9B6F-BF58906423F9}"/>
              </a:ext>
            </a:extLst>
          </p:cNvPr>
          <p:cNvSpPr txBox="1"/>
          <p:nvPr/>
        </p:nvSpPr>
        <p:spPr>
          <a:xfrm>
            <a:off x="572268" y="1313654"/>
            <a:ext cx="2145274" cy="41261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宋体粗体" panose="02010600090101010101" pitchFamily="2" charset="-122"/>
                <a:ea typeface="宋体粗体" panose="02010600090101010101" pitchFamily="2" charset="-122"/>
              </a:rPr>
              <a:t>输入你的标题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D603D60-9373-42FD-AB44-228161E20E47}"/>
              </a:ext>
            </a:extLst>
          </p:cNvPr>
          <p:cNvSpPr/>
          <p:nvPr/>
        </p:nvSpPr>
        <p:spPr>
          <a:xfrm>
            <a:off x="641137" y="2341826"/>
            <a:ext cx="5252827" cy="12137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777BC8F-40EF-467E-83C3-6724AC6D0D20}"/>
              </a:ext>
            </a:extLst>
          </p:cNvPr>
          <p:cNvSpPr txBox="1"/>
          <p:nvPr/>
        </p:nvSpPr>
        <p:spPr>
          <a:xfrm>
            <a:off x="679237" y="2375690"/>
            <a:ext cx="492382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054CB92-151F-4C41-85EF-451A706C5DFC}"/>
              </a:ext>
            </a:extLst>
          </p:cNvPr>
          <p:cNvSpPr txBox="1"/>
          <p:nvPr/>
        </p:nvSpPr>
        <p:spPr>
          <a:xfrm>
            <a:off x="679236" y="2629821"/>
            <a:ext cx="1055523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252A336-89B4-4693-8B72-4C10AC904C74}"/>
              </a:ext>
            </a:extLst>
          </p:cNvPr>
          <p:cNvSpPr/>
          <p:nvPr/>
        </p:nvSpPr>
        <p:spPr>
          <a:xfrm>
            <a:off x="676685" y="1884848"/>
            <a:ext cx="1243505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CBEFB83-EAFB-41B2-B898-26AB84D58E36}"/>
              </a:ext>
            </a:extLst>
          </p:cNvPr>
          <p:cNvSpPr txBox="1"/>
          <p:nvPr/>
        </p:nvSpPr>
        <p:spPr>
          <a:xfrm>
            <a:off x="1839602" y="2539866"/>
            <a:ext cx="371703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B33E657-5B15-4A2F-B220-20CBAE496EBA}"/>
              </a:ext>
            </a:extLst>
          </p:cNvPr>
          <p:cNvSpPr/>
          <p:nvPr/>
        </p:nvSpPr>
        <p:spPr>
          <a:xfrm>
            <a:off x="6298038" y="3956902"/>
            <a:ext cx="5252827" cy="12137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03F4AD8-CB4B-4A93-B4BE-1B4DE6B448AC}"/>
              </a:ext>
            </a:extLst>
          </p:cNvPr>
          <p:cNvSpPr txBox="1"/>
          <p:nvPr/>
        </p:nvSpPr>
        <p:spPr>
          <a:xfrm>
            <a:off x="6336138" y="3990765"/>
            <a:ext cx="492382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270456C-52BF-4152-9175-CFDD4C98808E}"/>
              </a:ext>
            </a:extLst>
          </p:cNvPr>
          <p:cNvSpPr txBox="1"/>
          <p:nvPr/>
        </p:nvSpPr>
        <p:spPr>
          <a:xfrm>
            <a:off x="6336137" y="4244898"/>
            <a:ext cx="110549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0198A8B-C9D3-4D48-9A5E-4F4707F1783F}"/>
              </a:ext>
            </a:extLst>
          </p:cNvPr>
          <p:cNvSpPr txBox="1"/>
          <p:nvPr/>
        </p:nvSpPr>
        <p:spPr>
          <a:xfrm>
            <a:off x="7496503" y="4159840"/>
            <a:ext cx="371703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6F7E90CB-2D79-41D9-9596-386E36ECEC41}"/>
              </a:ext>
            </a:extLst>
          </p:cNvPr>
          <p:cNvSpPr/>
          <p:nvPr/>
        </p:nvSpPr>
        <p:spPr>
          <a:xfrm>
            <a:off x="6298038" y="2339700"/>
            <a:ext cx="5252827" cy="12137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F3544B1-DCA9-41C3-A6E7-A6256512DC22}"/>
              </a:ext>
            </a:extLst>
          </p:cNvPr>
          <p:cNvSpPr txBox="1"/>
          <p:nvPr/>
        </p:nvSpPr>
        <p:spPr>
          <a:xfrm>
            <a:off x="6336138" y="2373563"/>
            <a:ext cx="492382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D187D33-3657-42C1-989D-9C19064B024C}"/>
              </a:ext>
            </a:extLst>
          </p:cNvPr>
          <p:cNvSpPr txBox="1"/>
          <p:nvPr/>
        </p:nvSpPr>
        <p:spPr>
          <a:xfrm>
            <a:off x="6336137" y="2627696"/>
            <a:ext cx="110549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0B149F0-E6AF-4D72-8031-04E6FED327B3}"/>
              </a:ext>
            </a:extLst>
          </p:cNvPr>
          <p:cNvSpPr txBox="1"/>
          <p:nvPr/>
        </p:nvSpPr>
        <p:spPr>
          <a:xfrm>
            <a:off x="7496503" y="2557866"/>
            <a:ext cx="371703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BBA0CC02-BDF6-426E-A4F7-C87D1E2B7928}"/>
              </a:ext>
            </a:extLst>
          </p:cNvPr>
          <p:cNvSpPr/>
          <p:nvPr/>
        </p:nvSpPr>
        <p:spPr>
          <a:xfrm>
            <a:off x="769787" y="2576145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644EF0A6-1DBF-4259-888C-06E07EDD31B8}"/>
              </a:ext>
            </a:extLst>
          </p:cNvPr>
          <p:cNvSpPr/>
          <p:nvPr/>
        </p:nvSpPr>
        <p:spPr>
          <a:xfrm>
            <a:off x="6426688" y="4181023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3E361729-80E9-4A60-A482-05D87791444C}"/>
              </a:ext>
            </a:extLst>
          </p:cNvPr>
          <p:cNvSpPr/>
          <p:nvPr/>
        </p:nvSpPr>
        <p:spPr>
          <a:xfrm>
            <a:off x="6416207" y="2570049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CAF0C60-0966-43B4-A0ED-5104489358C3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四段文字版式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9F765AE-DFB7-415D-93AF-E8327AD921C0}"/>
              </a:ext>
            </a:extLst>
          </p:cNvPr>
          <p:cNvGrpSpPr/>
          <p:nvPr/>
        </p:nvGrpSpPr>
        <p:grpSpPr>
          <a:xfrm>
            <a:off x="5998807" y="2780821"/>
            <a:ext cx="244361" cy="446525"/>
            <a:chOff x="5632210" y="3310995"/>
            <a:chExt cx="244361" cy="446525"/>
          </a:xfrm>
        </p:grpSpPr>
        <p:sp>
          <p:nvSpPr>
            <p:cNvPr id="102" name="等腰三角形 101">
              <a:extLst>
                <a:ext uri="{FF2B5EF4-FFF2-40B4-BE49-F238E27FC236}">
                  <a16:creationId xmlns:a16="http://schemas.microsoft.com/office/drawing/2014/main" id="{0B081913-357F-4610-8DB5-878CB571C20C}"/>
                </a:ext>
              </a:extLst>
            </p:cNvPr>
            <p:cNvSpPr/>
            <p:nvPr/>
          </p:nvSpPr>
          <p:spPr>
            <a:xfrm rot="5400000">
              <a:off x="5567163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等腰三角形 102">
              <a:extLst>
                <a:ext uri="{FF2B5EF4-FFF2-40B4-BE49-F238E27FC236}">
                  <a16:creationId xmlns:a16="http://schemas.microsoft.com/office/drawing/2014/main" id="{803D4575-837C-44ED-B564-2BDA34E51F0D}"/>
                </a:ext>
              </a:extLst>
            </p:cNvPr>
            <p:cNvSpPr/>
            <p:nvPr/>
          </p:nvSpPr>
          <p:spPr>
            <a:xfrm rot="5400000">
              <a:off x="5495092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B0BE0F4D-1696-4C78-9940-006E2F55CC1F}"/>
              </a:ext>
            </a:extLst>
          </p:cNvPr>
          <p:cNvGrpSpPr/>
          <p:nvPr/>
        </p:nvGrpSpPr>
        <p:grpSpPr>
          <a:xfrm rot="5400000">
            <a:off x="9227383" y="3533144"/>
            <a:ext cx="244361" cy="446525"/>
            <a:chOff x="5632210" y="3310995"/>
            <a:chExt cx="244361" cy="446525"/>
          </a:xfrm>
        </p:grpSpPr>
        <p:sp>
          <p:nvSpPr>
            <p:cNvPr id="105" name="等腰三角形 104">
              <a:extLst>
                <a:ext uri="{FF2B5EF4-FFF2-40B4-BE49-F238E27FC236}">
                  <a16:creationId xmlns:a16="http://schemas.microsoft.com/office/drawing/2014/main" id="{9C62BDEA-95F3-40CD-B940-4D4AA1207C37}"/>
                </a:ext>
              </a:extLst>
            </p:cNvPr>
            <p:cNvSpPr/>
            <p:nvPr/>
          </p:nvSpPr>
          <p:spPr>
            <a:xfrm rot="5400000">
              <a:off x="5567163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>
              <a:extLst>
                <a:ext uri="{FF2B5EF4-FFF2-40B4-BE49-F238E27FC236}">
                  <a16:creationId xmlns:a16="http://schemas.microsoft.com/office/drawing/2014/main" id="{34736064-9A7A-40E9-B1CA-A553831E2B6A}"/>
                </a:ext>
              </a:extLst>
            </p:cNvPr>
            <p:cNvSpPr/>
            <p:nvPr/>
          </p:nvSpPr>
          <p:spPr>
            <a:xfrm rot="5400000">
              <a:off x="5495092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251C5BDC-3E20-4881-B1C8-CDB806D10240}"/>
              </a:ext>
            </a:extLst>
          </p:cNvPr>
          <p:cNvSpPr/>
          <p:nvPr/>
        </p:nvSpPr>
        <p:spPr>
          <a:xfrm>
            <a:off x="648018" y="3956902"/>
            <a:ext cx="5252827" cy="12137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115546E-47CE-448E-A6B4-A13CB93571D1}"/>
              </a:ext>
            </a:extLst>
          </p:cNvPr>
          <p:cNvSpPr txBox="1"/>
          <p:nvPr/>
        </p:nvSpPr>
        <p:spPr>
          <a:xfrm>
            <a:off x="686118" y="3990765"/>
            <a:ext cx="492382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BA7C548-D97A-4362-9245-DC6D14912989}"/>
              </a:ext>
            </a:extLst>
          </p:cNvPr>
          <p:cNvSpPr txBox="1"/>
          <p:nvPr/>
        </p:nvSpPr>
        <p:spPr>
          <a:xfrm>
            <a:off x="686117" y="4244898"/>
            <a:ext cx="110549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4EEAFA8-BE45-4C9B-952C-49B0D593E6A7}"/>
              </a:ext>
            </a:extLst>
          </p:cNvPr>
          <p:cNvSpPr txBox="1"/>
          <p:nvPr/>
        </p:nvSpPr>
        <p:spPr>
          <a:xfrm>
            <a:off x="1846483" y="4159840"/>
            <a:ext cx="371703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8E9E408F-B4DE-481C-890B-D56BF6965F7E}"/>
              </a:ext>
            </a:extLst>
          </p:cNvPr>
          <p:cNvSpPr/>
          <p:nvPr/>
        </p:nvSpPr>
        <p:spPr>
          <a:xfrm>
            <a:off x="776668" y="4181023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F8A286D-4F64-4B3A-89C1-454CB7520297}"/>
              </a:ext>
            </a:extLst>
          </p:cNvPr>
          <p:cNvGrpSpPr/>
          <p:nvPr/>
        </p:nvGrpSpPr>
        <p:grpSpPr>
          <a:xfrm rot="10800000">
            <a:off x="5984689" y="4290816"/>
            <a:ext cx="244361" cy="446525"/>
            <a:chOff x="5632210" y="3310995"/>
            <a:chExt cx="244361" cy="446525"/>
          </a:xfrm>
        </p:grpSpPr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AB2A58CA-4BCE-46BE-80C8-C5D9C977E5A2}"/>
                </a:ext>
              </a:extLst>
            </p:cNvPr>
            <p:cNvSpPr/>
            <p:nvPr/>
          </p:nvSpPr>
          <p:spPr>
            <a:xfrm rot="5400000">
              <a:off x="5567163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等腰三角形 114">
              <a:extLst>
                <a:ext uri="{FF2B5EF4-FFF2-40B4-BE49-F238E27FC236}">
                  <a16:creationId xmlns:a16="http://schemas.microsoft.com/office/drawing/2014/main" id="{EFE667AC-0DDE-43D1-8701-EA49004F320F}"/>
                </a:ext>
              </a:extLst>
            </p:cNvPr>
            <p:cNvSpPr/>
            <p:nvPr/>
          </p:nvSpPr>
          <p:spPr>
            <a:xfrm rot="5400000">
              <a:off x="5495092" y="344811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369A1FE-D8A2-454F-85FE-E0F139DA0756}"/>
              </a:ext>
            </a:extLst>
          </p:cNvPr>
          <p:cNvGrpSpPr/>
          <p:nvPr/>
        </p:nvGrpSpPr>
        <p:grpSpPr>
          <a:xfrm>
            <a:off x="0" y="-681562"/>
            <a:ext cx="6179818" cy="578743"/>
            <a:chOff x="1741459" y="947881"/>
            <a:chExt cx="6179818" cy="578743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6C748AD-A687-4F65-8153-BAE0B5B14DFB}"/>
                </a:ext>
              </a:extLst>
            </p:cNvPr>
            <p:cNvSpPr/>
            <p:nvPr/>
          </p:nvSpPr>
          <p:spPr>
            <a:xfrm>
              <a:off x="1741459" y="947881"/>
              <a:ext cx="60960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author-sign_73319">
              <a:extLst>
                <a:ext uri="{FF2B5EF4-FFF2-40B4-BE49-F238E27FC236}">
                  <a16:creationId xmlns:a16="http://schemas.microsoft.com/office/drawing/2014/main" id="{38E05491-7528-4E6E-A58A-4496122122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14B83EF-AF12-4589-BAA5-53F033622C41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70B5614-9CEA-4260-819D-28DEA4D07FB2}"/>
                </a:ext>
              </a:extLst>
            </p:cNvPr>
            <p:cNvSpPr txBox="1"/>
            <p:nvPr/>
          </p:nvSpPr>
          <p:spPr>
            <a:xfrm>
              <a:off x="2578876" y="1083362"/>
              <a:ext cx="5342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选中文字☞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Ctrl+【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或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】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☞即可增大或减小字号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674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>
            <a:extLst>
              <a:ext uri="{FF2B5EF4-FFF2-40B4-BE49-F238E27FC236}">
                <a16:creationId xmlns:a16="http://schemas.microsoft.com/office/drawing/2014/main" id="{C39E6E81-C6C9-4926-9B6F-BF58906423F9}"/>
              </a:ext>
            </a:extLst>
          </p:cNvPr>
          <p:cNvSpPr txBox="1"/>
          <p:nvPr/>
        </p:nvSpPr>
        <p:spPr>
          <a:xfrm>
            <a:off x="338588" y="1048653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252A336-89B4-4693-8B72-4C10AC904C74}"/>
              </a:ext>
            </a:extLst>
          </p:cNvPr>
          <p:cNvSpPr/>
          <p:nvPr/>
        </p:nvSpPr>
        <p:spPr>
          <a:xfrm>
            <a:off x="443005" y="1619847"/>
            <a:ext cx="1243505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D603D60-9373-42FD-AB44-228161E20E47}"/>
              </a:ext>
            </a:extLst>
          </p:cNvPr>
          <p:cNvSpPr/>
          <p:nvPr/>
        </p:nvSpPr>
        <p:spPr>
          <a:xfrm>
            <a:off x="407457" y="1929214"/>
            <a:ext cx="3280623" cy="13539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777BC8F-40EF-467E-83C3-6724AC6D0D20}"/>
              </a:ext>
            </a:extLst>
          </p:cNvPr>
          <p:cNvSpPr txBox="1"/>
          <p:nvPr/>
        </p:nvSpPr>
        <p:spPr>
          <a:xfrm>
            <a:off x="445557" y="1963076"/>
            <a:ext cx="492382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054CB92-151F-4C41-85EF-451A706C5DFC}"/>
              </a:ext>
            </a:extLst>
          </p:cNvPr>
          <p:cNvSpPr txBox="1"/>
          <p:nvPr/>
        </p:nvSpPr>
        <p:spPr>
          <a:xfrm>
            <a:off x="445557" y="2217209"/>
            <a:ext cx="115415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CBEFB83-EAFB-41B2-B898-26AB84D58E36}"/>
              </a:ext>
            </a:extLst>
          </p:cNvPr>
          <p:cNvSpPr txBox="1"/>
          <p:nvPr/>
        </p:nvSpPr>
        <p:spPr>
          <a:xfrm>
            <a:off x="1482297" y="2127253"/>
            <a:ext cx="2077767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BBA0CC02-BDF6-426E-A4F7-C87D1E2B7928}"/>
              </a:ext>
            </a:extLst>
          </p:cNvPr>
          <p:cNvSpPr/>
          <p:nvPr/>
        </p:nvSpPr>
        <p:spPr>
          <a:xfrm>
            <a:off x="536107" y="2163532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CAF0C60-0966-43B4-A0ED-5104489358C3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六段文字版式</a:t>
            </a:r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2D984B52-311B-436B-BA74-37AEDC2CE70B}"/>
              </a:ext>
            </a:extLst>
          </p:cNvPr>
          <p:cNvSpPr/>
          <p:nvPr/>
        </p:nvSpPr>
        <p:spPr>
          <a:xfrm>
            <a:off x="4311755" y="1929214"/>
            <a:ext cx="3280623" cy="13539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8EFDF0B8-249F-4DBE-9B1C-1F74368FC527}"/>
              </a:ext>
            </a:extLst>
          </p:cNvPr>
          <p:cNvSpPr txBox="1"/>
          <p:nvPr/>
        </p:nvSpPr>
        <p:spPr>
          <a:xfrm>
            <a:off x="4349855" y="1963076"/>
            <a:ext cx="492382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2F7B756D-72AB-4F1E-94D8-8ADA7092FE34}"/>
              </a:ext>
            </a:extLst>
          </p:cNvPr>
          <p:cNvSpPr txBox="1"/>
          <p:nvPr/>
        </p:nvSpPr>
        <p:spPr>
          <a:xfrm>
            <a:off x="4349855" y="2217209"/>
            <a:ext cx="115415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7A30C639-37CA-4DF0-A70F-36FAA6CA32D5}"/>
              </a:ext>
            </a:extLst>
          </p:cNvPr>
          <p:cNvSpPr txBox="1"/>
          <p:nvPr/>
        </p:nvSpPr>
        <p:spPr>
          <a:xfrm>
            <a:off x="5386595" y="2127253"/>
            <a:ext cx="2077767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CB2A4F78-936F-4B08-81C0-B1DE6C7AE831}"/>
              </a:ext>
            </a:extLst>
          </p:cNvPr>
          <p:cNvSpPr/>
          <p:nvPr/>
        </p:nvSpPr>
        <p:spPr>
          <a:xfrm>
            <a:off x="4440405" y="2163532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5209B333-6B72-4304-9363-3CF20CC7690C}"/>
              </a:ext>
            </a:extLst>
          </p:cNvPr>
          <p:cNvSpPr/>
          <p:nvPr/>
        </p:nvSpPr>
        <p:spPr>
          <a:xfrm>
            <a:off x="8216052" y="1929214"/>
            <a:ext cx="3280623" cy="13539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2910312A-9E86-4522-AF8F-E948CB43631D}"/>
              </a:ext>
            </a:extLst>
          </p:cNvPr>
          <p:cNvSpPr txBox="1"/>
          <p:nvPr/>
        </p:nvSpPr>
        <p:spPr>
          <a:xfrm>
            <a:off x="8254152" y="1963076"/>
            <a:ext cx="492382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33F29457-7763-4340-B26E-B8B6A285D60F}"/>
              </a:ext>
            </a:extLst>
          </p:cNvPr>
          <p:cNvSpPr txBox="1"/>
          <p:nvPr/>
        </p:nvSpPr>
        <p:spPr>
          <a:xfrm>
            <a:off x="8254152" y="2217209"/>
            <a:ext cx="115415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C703603-D6AE-4784-8028-FED919F762D7}"/>
              </a:ext>
            </a:extLst>
          </p:cNvPr>
          <p:cNvSpPr txBox="1"/>
          <p:nvPr/>
        </p:nvSpPr>
        <p:spPr>
          <a:xfrm>
            <a:off x="9290892" y="2127253"/>
            <a:ext cx="2077767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152" name="矩形: 圆角 151">
            <a:extLst>
              <a:ext uri="{FF2B5EF4-FFF2-40B4-BE49-F238E27FC236}">
                <a16:creationId xmlns:a16="http://schemas.microsoft.com/office/drawing/2014/main" id="{ED44D332-8FD6-41B6-A433-3E46D0BB8178}"/>
              </a:ext>
            </a:extLst>
          </p:cNvPr>
          <p:cNvSpPr/>
          <p:nvPr/>
        </p:nvSpPr>
        <p:spPr>
          <a:xfrm>
            <a:off x="8344702" y="2163532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D347B16B-4DD5-4AE2-AE5F-3A8C133E8296}"/>
              </a:ext>
            </a:extLst>
          </p:cNvPr>
          <p:cNvSpPr/>
          <p:nvPr/>
        </p:nvSpPr>
        <p:spPr>
          <a:xfrm>
            <a:off x="407457" y="3844947"/>
            <a:ext cx="3280623" cy="13539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4C731B8-2AD4-4036-A612-EC9D6A6CA4CC}"/>
              </a:ext>
            </a:extLst>
          </p:cNvPr>
          <p:cNvSpPr txBox="1"/>
          <p:nvPr/>
        </p:nvSpPr>
        <p:spPr>
          <a:xfrm>
            <a:off x="445557" y="3878809"/>
            <a:ext cx="492382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F46CF406-BA48-4DD3-9D21-60F521B7D8E8}"/>
              </a:ext>
            </a:extLst>
          </p:cNvPr>
          <p:cNvSpPr txBox="1"/>
          <p:nvPr/>
        </p:nvSpPr>
        <p:spPr>
          <a:xfrm>
            <a:off x="445557" y="4132942"/>
            <a:ext cx="115415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FD772AE0-B5F6-4ED2-9D04-F6ECB58FAA42}"/>
              </a:ext>
            </a:extLst>
          </p:cNvPr>
          <p:cNvSpPr txBox="1"/>
          <p:nvPr/>
        </p:nvSpPr>
        <p:spPr>
          <a:xfrm>
            <a:off x="1482297" y="4042986"/>
            <a:ext cx="2077767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ED7DA0EE-9F9D-424B-B5B6-6B353DE56A01}"/>
              </a:ext>
            </a:extLst>
          </p:cNvPr>
          <p:cNvSpPr/>
          <p:nvPr/>
        </p:nvSpPr>
        <p:spPr>
          <a:xfrm>
            <a:off x="536107" y="4079265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730DCF92-F190-4A73-BCF7-2EFA73581A91}"/>
              </a:ext>
            </a:extLst>
          </p:cNvPr>
          <p:cNvSpPr/>
          <p:nvPr/>
        </p:nvSpPr>
        <p:spPr>
          <a:xfrm>
            <a:off x="4311755" y="3844947"/>
            <a:ext cx="3280623" cy="13539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BD981009-F014-4E99-85EF-2C6118B93B6D}"/>
              </a:ext>
            </a:extLst>
          </p:cNvPr>
          <p:cNvSpPr txBox="1"/>
          <p:nvPr/>
        </p:nvSpPr>
        <p:spPr>
          <a:xfrm>
            <a:off x="4349855" y="3878809"/>
            <a:ext cx="492382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2A8CA66-2A3C-4A16-9D04-F533DF2364BA}"/>
              </a:ext>
            </a:extLst>
          </p:cNvPr>
          <p:cNvSpPr txBox="1"/>
          <p:nvPr/>
        </p:nvSpPr>
        <p:spPr>
          <a:xfrm>
            <a:off x="4349855" y="4132942"/>
            <a:ext cx="115415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9F5C0E48-AEAE-4BE5-A227-1700628C7778}"/>
              </a:ext>
            </a:extLst>
          </p:cNvPr>
          <p:cNvSpPr txBox="1"/>
          <p:nvPr/>
        </p:nvSpPr>
        <p:spPr>
          <a:xfrm>
            <a:off x="5386595" y="4042986"/>
            <a:ext cx="2077767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31538EA5-198F-48B3-BD16-9D56E441A189}"/>
              </a:ext>
            </a:extLst>
          </p:cNvPr>
          <p:cNvSpPr/>
          <p:nvPr/>
        </p:nvSpPr>
        <p:spPr>
          <a:xfrm>
            <a:off x="4440405" y="4079265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4B2DDC84-96C1-4EDB-B381-580A36442C12}"/>
              </a:ext>
            </a:extLst>
          </p:cNvPr>
          <p:cNvSpPr/>
          <p:nvPr/>
        </p:nvSpPr>
        <p:spPr>
          <a:xfrm>
            <a:off x="8216052" y="3844947"/>
            <a:ext cx="3280623" cy="13539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FB7648B2-2B64-4236-BCAE-F441D2D05152}"/>
              </a:ext>
            </a:extLst>
          </p:cNvPr>
          <p:cNvSpPr txBox="1"/>
          <p:nvPr/>
        </p:nvSpPr>
        <p:spPr>
          <a:xfrm>
            <a:off x="8254152" y="3878809"/>
            <a:ext cx="492382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A82E51D-E036-4C5C-9B12-BCFF04555E26}"/>
              </a:ext>
            </a:extLst>
          </p:cNvPr>
          <p:cNvSpPr txBox="1"/>
          <p:nvPr/>
        </p:nvSpPr>
        <p:spPr>
          <a:xfrm>
            <a:off x="8254152" y="4132942"/>
            <a:ext cx="115415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输入你的要点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6048F353-436D-4BD1-98F0-08C2C6BC6E49}"/>
              </a:ext>
            </a:extLst>
          </p:cNvPr>
          <p:cNvSpPr txBox="1"/>
          <p:nvPr/>
        </p:nvSpPr>
        <p:spPr>
          <a:xfrm>
            <a:off x="9290892" y="4042986"/>
            <a:ext cx="2077767" cy="10237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spc="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十二五”期间，学校教师发表学术论文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1773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篇。</a:t>
            </a:r>
          </a:p>
        </p:txBody>
      </p:sp>
      <p:sp>
        <p:nvSpPr>
          <p:cNvPr id="173" name="矩形: 圆角 172">
            <a:extLst>
              <a:ext uri="{FF2B5EF4-FFF2-40B4-BE49-F238E27FC236}">
                <a16:creationId xmlns:a16="http://schemas.microsoft.com/office/drawing/2014/main" id="{BD9C5B86-EE3B-4E27-9AEC-55E51B776C1E}"/>
              </a:ext>
            </a:extLst>
          </p:cNvPr>
          <p:cNvSpPr/>
          <p:nvPr/>
        </p:nvSpPr>
        <p:spPr>
          <a:xfrm>
            <a:off x="8344702" y="4079265"/>
            <a:ext cx="144000" cy="18000"/>
          </a:xfrm>
          <a:prstGeom prst="roundRect">
            <a:avLst>
              <a:gd name="adj" fmla="val 254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2CDE78B-34BA-43C4-BB0D-3AB36015F0EE}"/>
              </a:ext>
            </a:extLst>
          </p:cNvPr>
          <p:cNvGrpSpPr/>
          <p:nvPr/>
        </p:nvGrpSpPr>
        <p:grpSpPr>
          <a:xfrm>
            <a:off x="0" y="-681562"/>
            <a:ext cx="6179818" cy="578743"/>
            <a:chOff x="1741459" y="947881"/>
            <a:chExt cx="6179818" cy="578743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C391C65-EDA0-44A0-86F0-3394541A0507}"/>
                </a:ext>
              </a:extLst>
            </p:cNvPr>
            <p:cNvSpPr/>
            <p:nvPr/>
          </p:nvSpPr>
          <p:spPr>
            <a:xfrm>
              <a:off x="1741459" y="947881"/>
              <a:ext cx="60960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author-sign_73319">
              <a:extLst>
                <a:ext uri="{FF2B5EF4-FFF2-40B4-BE49-F238E27FC236}">
                  <a16:creationId xmlns:a16="http://schemas.microsoft.com/office/drawing/2014/main" id="{8108EEC9-7509-487B-BAAE-C61F10B5FC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FF6C54F-5364-4177-B302-C8EE3ABD6C36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89E3974-7636-4C02-B64C-A1990FB77E4E}"/>
                </a:ext>
              </a:extLst>
            </p:cNvPr>
            <p:cNvSpPr txBox="1"/>
            <p:nvPr/>
          </p:nvSpPr>
          <p:spPr>
            <a:xfrm>
              <a:off x="2578876" y="1083362"/>
              <a:ext cx="5342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选中文字☞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Ctrl+【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或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】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☞即可增大或减小字号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593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>
            <a:extLst>
              <a:ext uri="{FF2B5EF4-FFF2-40B4-BE49-F238E27FC236}">
                <a16:creationId xmlns:a16="http://schemas.microsoft.com/office/drawing/2014/main" id="{E38945A6-CF78-47FB-82AC-49EB6171ABB4}"/>
              </a:ext>
            </a:extLst>
          </p:cNvPr>
          <p:cNvSpPr txBox="1"/>
          <p:nvPr/>
        </p:nvSpPr>
        <p:spPr>
          <a:xfrm>
            <a:off x="3583737" y="4417095"/>
            <a:ext cx="24288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D6FF8E9-7E8D-4F1A-86A1-0777A25A4793}"/>
              </a:ext>
            </a:extLst>
          </p:cNvPr>
          <p:cNvSpPr txBox="1"/>
          <p:nvPr/>
        </p:nvSpPr>
        <p:spPr>
          <a:xfrm>
            <a:off x="1033737" y="4417095"/>
            <a:ext cx="24288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55B4DAB-4F7E-426D-9AF9-F62CD1DE1D48}"/>
              </a:ext>
            </a:extLst>
          </p:cNvPr>
          <p:cNvSpPr/>
          <p:nvPr/>
        </p:nvSpPr>
        <p:spPr>
          <a:xfrm>
            <a:off x="1659073" y="3051020"/>
            <a:ext cx="1163257" cy="1163256"/>
          </a:xfrm>
          <a:prstGeom prst="roundRect">
            <a:avLst>
              <a:gd name="adj" fmla="val 21034"/>
            </a:avLst>
          </a:prstGeom>
          <a:noFill/>
          <a:ln w="19050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3FF93A6-C36D-4123-B7A4-23B2648C2250}"/>
              </a:ext>
            </a:extLst>
          </p:cNvPr>
          <p:cNvSpPr txBox="1"/>
          <p:nvPr/>
        </p:nvSpPr>
        <p:spPr>
          <a:xfrm>
            <a:off x="8729458" y="4417095"/>
            <a:ext cx="24288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论文结论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BB69BEC-07A8-4936-AED3-119E9CCEC99A}"/>
              </a:ext>
            </a:extLst>
          </p:cNvPr>
          <p:cNvSpPr txBox="1"/>
          <p:nvPr/>
        </p:nvSpPr>
        <p:spPr>
          <a:xfrm>
            <a:off x="6164217" y="4417095"/>
            <a:ext cx="24288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A4DA07-6EFC-42D4-B51E-2E51B34A1185}"/>
              </a:ext>
            </a:extLst>
          </p:cNvPr>
          <p:cNvSpPr txBox="1"/>
          <p:nvPr/>
        </p:nvSpPr>
        <p:spPr>
          <a:xfrm>
            <a:off x="2738111" y="1130793"/>
            <a:ext cx="6804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gradFill>
                  <a:gsLst>
                    <a:gs pos="0">
                      <a:srgbClr val="FF0000"/>
                    </a:gs>
                    <a:gs pos="90000">
                      <a:srgbClr val="FF0000"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6600" b="1" dirty="0">
              <a:gradFill>
                <a:gsLst>
                  <a:gs pos="0">
                    <a:srgbClr val="FF0000"/>
                  </a:gs>
                  <a:gs pos="90000">
                    <a:srgbClr val="FF0000"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324E59-ACB4-4501-A526-7D6A91D3D9CF}"/>
              </a:ext>
            </a:extLst>
          </p:cNvPr>
          <p:cNvSpPr txBox="1"/>
          <p:nvPr/>
        </p:nvSpPr>
        <p:spPr>
          <a:xfrm>
            <a:off x="4731373" y="1824312"/>
            <a:ext cx="2729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   录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288BD895-CBC6-4001-AA43-183C31CA969B}"/>
              </a:ext>
            </a:extLst>
          </p:cNvPr>
          <p:cNvSpPr/>
          <p:nvPr/>
        </p:nvSpPr>
        <p:spPr>
          <a:xfrm rot="10800000">
            <a:off x="5801838" y="2467010"/>
            <a:ext cx="588324" cy="1381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3A51F58-8E70-447D-B65F-E6E9BF9E375D}"/>
              </a:ext>
            </a:extLst>
          </p:cNvPr>
          <p:cNvSpPr/>
          <p:nvPr/>
        </p:nvSpPr>
        <p:spPr>
          <a:xfrm>
            <a:off x="4216511" y="3051020"/>
            <a:ext cx="1163257" cy="1163256"/>
          </a:xfrm>
          <a:prstGeom prst="roundRect">
            <a:avLst>
              <a:gd name="adj" fmla="val 21034"/>
            </a:avLst>
          </a:prstGeom>
          <a:noFill/>
          <a:ln w="19050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C09D795-FF8A-403D-BAE0-E1B01291C812}"/>
              </a:ext>
            </a:extLst>
          </p:cNvPr>
          <p:cNvSpPr/>
          <p:nvPr/>
        </p:nvSpPr>
        <p:spPr>
          <a:xfrm>
            <a:off x="6773949" y="3051020"/>
            <a:ext cx="1163257" cy="1163256"/>
          </a:xfrm>
          <a:prstGeom prst="roundRect">
            <a:avLst>
              <a:gd name="adj" fmla="val 21034"/>
            </a:avLst>
          </a:prstGeom>
          <a:noFill/>
          <a:ln w="19050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C1B0062-7852-4CDE-A02C-F727CC18EB86}"/>
              </a:ext>
            </a:extLst>
          </p:cNvPr>
          <p:cNvSpPr/>
          <p:nvPr/>
        </p:nvSpPr>
        <p:spPr>
          <a:xfrm>
            <a:off x="9331387" y="3051020"/>
            <a:ext cx="1163257" cy="1163256"/>
          </a:xfrm>
          <a:prstGeom prst="roundRect">
            <a:avLst>
              <a:gd name="adj" fmla="val 21034"/>
            </a:avLst>
          </a:prstGeom>
          <a:noFill/>
          <a:ln w="19050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microscope_68093">
            <a:extLst>
              <a:ext uri="{FF2B5EF4-FFF2-40B4-BE49-F238E27FC236}">
                <a16:creationId xmlns:a16="http://schemas.microsoft.com/office/drawing/2014/main" id="{5492D5C0-D12F-43C9-89A6-65221C0211E4}"/>
              </a:ext>
            </a:extLst>
          </p:cNvPr>
          <p:cNvSpPr>
            <a:spLocks noChangeAspect="1"/>
          </p:cNvSpPr>
          <p:nvPr/>
        </p:nvSpPr>
        <p:spPr bwMode="auto">
          <a:xfrm>
            <a:off x="7079140" y="3326339"/>
            <a:ext cx="552874" cy="609684"/>
          </a:xfrm>
          <a:custGeom>
            <a:avLst/>
            <a:gdLst>
              <a:gd name="T0" fmla="*/ 4729 w 4950"/>
              <a:gd name="T1" fmla="*/ 4345 h 5467"/>
              <a:gd name="T2" fmla="*/ 4092 w 4950"/>
              <a:gd name="T3" fmla="*/ 1833 h 5467"/>
              <a:gd name="T4" fmla="*/ 4377 w 4950"/>
              <a:gd name="T5" fmla="*/ 1164 h 5467"/>
              <a:gd name="T6" fmla="*/ 4712 w 4950"/>
              <a:gd name="T7" fmla="*/ 540 h 5467"/>
              <a:gd name="T8" fmla="*/ 4087 w 4950"/>
              <a:gd name="T9" fmla="*/ 0 h 5467"/>
              <a:gd name="T10" fmla="*/ 3608 w 4950"/>
              <a:gd name="T11" fmla="*/ 394 h 5467"/>
              <a:gd name="T12" fmla="*/ 3448 w 4950"/>
              <a:gd name="T13" fmla="*/ 367 h 5467"/>
              <a:gd name="T14" fmla="*/ 1554 w 4950"/>
              <a:gd name="T15" fmla="*/ 2064 h 5467"/>
              <a:gd name="T16" fmla="*/ 1300 w 4950"/>
              <a:gd name="T17" fmla="*/ 2702 h 5467"/>
              <a:gd name="T18" fmla="*/ 1300 w 4950"/>
              <a:gd name="T19" fmla="*/ 3375 h 5467"/>
              <a:gd name="T20" fmla="*/ 1733 w 4950"/>
              <a:gd name="T21" fmla="*/ 3611 h 5467"/>
              <a:gd name="T22" fmla="*/ 2211 w 4950"/>
              <a:gd name="T23" fmla="*/ 3329 h 5467"/>
              <a:gd name="T24" fmla="*/ 2708 w 4950"/>
              <a:gd name="T25" fmla="*/ 3218 h 5467"/>
              <a:gd name="T26" fmla="*/ 3134 w 4950"/>
              <a:gd name="T27" fmla="*/ 2918 h 5467"/>
              <a:gd name="T28" fmla="*/ 2626 w 4950"/>
              <a:gd name="T29" fmla="*/ 4345 h 5467"/>
              <a:gd name="T30" fmla="*/ 719 w 4950"/>
              <a:gd name="T31" fmla="*/ 4156 h 5467"/>
              <a:gd name="T32" fmla="*/ 2578 w 4950"/>
              <a:gd name="T33" fmla="*/ 3952 h 5467"/>
              <a:gd name="T34" fmla="*/ 220 w 4950"/>
              <a:gd name="T35" fmla="*/ 3748 h 5467"/>
              <a:gd name="T36" fmla="*/ 77 w 4950"/>
              <a:gd name="T37" fmla="*/ 4097 h 5467"/>
              <a:gd name="T38" fmla="*/ 647 w 4950"/>
              <a:gd name="T39" fmla="*/ 5263 h 5467"/>
              <a:gd name="T40" fmla="*/ 4746 w 4950"/>
              <a:gd name="T41" fmla="*/ 5467 h 5467"/>
              <a:gd name="T42" fmla="*/ 4950 w 4950"/>
              <a:gd name="T43" fmla="*/ 4549 h 5467"/>
              <a:gd name="T44" fmla="*/ 1639 w 4950"/>
              <a:gd name="T45" fmla="*/ 5059 h 5467"/>
              <a:gd name="T46" fmla="*/ 2956 w 4950"/>
              <a:gd name="T47" fmla="*/ 4753 h 5467"/>
              <a:gd name="T48" fmla="*/ 1639 w 4950"/>
              <a:gd name="T49" fmla="*/ 5059 h 5467"/>
              <a:gd name="T50" fmla="*/ 1781 w 4950"/>
              <a:gd name="T51" fmla="*/ 3183 h 5467"/>
              <a:gd name="T52" fmla="*/ 1685 w 4950"/>
              <a:gd name="T53" fmla="*/ 3183 h 5467"/>
              <a:gd name="T54" fmla="*/ 1568 w 4950"/>
              <a:gd name="T55" fmla="*/ 3039 h 5467"/>
              <a:gd name="T56" fmla="*/ 1698 w 4950"/>
              <a:gd name="T57" fmla="*/ 2881 h 5467"/>
              <a:gd name="T58" fmla="*/ 1781 w 4950"/>
              <a:gd name="T59" fmla="*/ 3183 h 5467"/>
              <a:gd name="T60" fmla="*/ 2801 w 4950"/>
              <a:gd name="T61" fmla="*/ 2547 h 5467"/>
              <a:gd name="T62" fmla="*/ 2371 w 4950"/>
              <a:gd name="T63" fmla="*/ 2949 h 5467"/>
              <a:gd name="T64" fmla="*/ 1842 w 4950"/>
              <a:gd name="T65" fmla="*/ 2448 h 5467"/>
              <a:gd name="T66" fmla="*/ 3400 w 4950"/>
              <a:gd name="T67" fmla="*/ 794 h 5467"/>
              <a:gd name="T68" fmla="*/ 3496 w 4950"/>
              <a:gd name="T69" fmla="*/ 794 h 5467"/>
              <a:gd name="T70" fmla="*/ 3664 w 4950"/>
              <a:gd name="T71" fmla="*/ 963 h 5467"/>
              <a:gd name="T72" fmla="*/ 3785 w 4950"/>
              <a:gd name="T73" fmla="*/ 1083 h 5467"/>
              <a:gd name="T74" fmla="*/ 3855 w 4950"/>
              <a:gd name="T75" fmla="*/ 1153 h 5467"/>
              <a:gd name="T76" fmla="*/ 3977 w 4950"/>
              <a:gd name="T77" fmla="*/ 1371 h 5467"/>
              <a:gd name="T78" fmla="*/ 3487 w 4950"/>
              <a:gd name="T79" fmla="*/ 1522 h 5467"/>
              <a:gd name="T80" fmla="*/ 3722 w 4950"/>
              <a:gd name="T81" fmla="*/ 4929 h 5467"/>
              <a:gd name="T82" fmla="*/ 3722 w 4950"/>
              <a:gd name="T83" fmla="*/ 4155 h 5467"/>
              <a:gd name="T84" fmla="*/ 3722 w 4950"/>
              <a:gd name="T85" fmla="*/ 4929 h 5467"/>
              <a:gd name="T86" fmla="*/ 4325 w 4950"/>
              <a:gd name="T87" fmla="*/ 5059 h 5467"/>
              <a:gd name="T88" fmla="*/ 4542 w 4950"/>
              <a:gd name="T89" fmla="*/ 4753 h 5467"/>
              <a:gd name="T90" fmla="*/ 4542 w 4950"/>
              <a:gd name="T91" fmla="*/ 5059 h 5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50" h="5467">
                <a:moveTo>
                  <a:pt x="4746" y="4345"/>
                </a:moveTo>
                <a:lnTo>
                  <a:pt x="4729" y="4345"/>
                </a:lnTo>
                <a:cubicBezTo>
                  <a:pt x="4871" y="3179"/>
                  <a:pt x="4492" y="2471"/>
                  <a:pt x="4216" y="2124"/>
                </a:cubicBezTo>
                <a:cubicBezTo>
                  <a:pt x="4196" y="2016"/>
                  <a:pt x="4153" y="1918"/>
                  <a:pt x="4092" y="1833"/>
                </a:cubicBezTo>
                <a:lnTo>
                  <a:pt x="4265" y="1660"/>
                </a:lnTo>
                <a:cubicBezTo>
                  <a:pt x="4399" y="1526"/>
                  <a:pt x="4437" y="1331"/>
                  <a:pt x="4377" y="1164"/>
                </a:cubicBezTo>
                <a:lnTo>
                  <a:pt x="4712" y="829"/>
                </a:lnTo>
                <a:cubicBezTo>
                  <a:pt x="4791" y="749"/>
                  <a:pt x="4791" y="620"/>
                  <a:pt x="4712" y="540"/>
                </a:cubicBezTo>
                <a:lnTo>
                  <a:pt x="4231" y="60"/>
                </a:lnTo>
                <a:cubicBezTo>
                  <a:pt x="4193" y="21"/>
                  <a:pt x="4141" y="0"/>
                  <a:pt x="4087" y="0"/>
                </a:cubicBezTo>
                <a:cubicBezTo>
                  <a:pt x="4033" y="0"/>
                  <a:pt x="3981" y="21"/>
                  <a:pt x="3942" y="60"/>
                </a:cubicBezTo>
                <a:lnTo>
                  <a:pt x="3608" y="394"/>
                </a:lnTo>
                <a:cubicBezTo>
                  <a:pt x="3557" y="376"/>
                  <a:pt x="3503" y="367"/>
                  <a:pt x="3448" y="367"/>
                </a:cubicBezTo>
                <a:lnTo>
                  <a:pt x="3448" y="367"/>
                </a:lnTo>
                <a:cubicBezTo>
                  <a:pt x="3321" y="367"/>
                  <a:pt x="3201" y="416"/>
                  <a:pt x="3112" y="506"/>
                </a:cubicBezTo>
                <a:lnTo>
                  <a:pt x="1554" y="2064"/>
                </a:lnTo>
                <a:cubicBezTo>
                  <a:pt x="1420" y="2198"/>
                  <a:pt x="1383" y="2392"/>
                  <a:pt x="1442" y="2560"/>
                </a:cubicBezTo>
                <a:lnTo>
                  <a:pt x="1300" y="2702"/>
                </a:lnTo>
                <a:cubicBezTo>
                  <a:pt x="1210" y="2792"/>
                  <a:pt x="1161" y="2912"/>
                  <a:pt x="1161" y="3039"/>
                </a:cubicBezTo>
                <a:cubicBezTo>
                  <a:pt x="1161" y="3166"/>
                  <a:pt x="1210" y="3285"/>
                  <a:pt x="1300" y="3375"/>
                </a:cubicBezTo>
                <a:lnTo>
                  <a:pt x="1396" y="3471"/>
                </a:lnTo>
                <a:cubicBezTo>
                  <a:pt x="1486" y="3561"/>
                  <a:pt x="1605" y="3611"/>
                  <a:pt x="1733" y="3611"/>
                </a:cubicBezTo>
                <a:cubicBezTo>
                  <a:pt x="1860" y="3611"/>
                  <a:pt x="1979" y="3561"/>
                  <a:pt x="2069" y="3471"/>
                </a:cubicBezTo>
                <a:lnTo>
                  <a:pt x="2211" y="3329"/>
                </a:lnTo>
                <a:cubicBezTo>
                  <a:pt x="2262" y="3348"/>
                  <a:pt x="2316" y="3357"/>
                  <a:pt x="2371" y="3357"/>
                </a:cubicBezTo>
                <a:cubicBezTo>
                  <a:pt x="2498" y="3357"/>
                  <a:pt x="2618" y="3307"/>
                  <a:pt x="2708" y="3218"/>
                </a:cubicBezTo>
                <a:lnTo>
                  <a:pt x="3056" y="2869"/>
                </a:lnTo>
                <a:cubicBezTo>
                  <a:pt x="3081" y="2887"/>
                  <a:pt x="3107" y="2903"/>
                  <a:pt x="3134" y="2918"/>
                </a:cubicBezTo>
                <a:cubicBezTo>
                  <a:pt x="3219" y="3256"/>
                  <a:pt x="3161" y="3596"/>
                  <a:pt x="2961" y="3930"/>
                </a:cubicBezTo>
                <a:cubicBezTo>
                  <a:pt x="2841" y="4131"/>
                  <a:pt x="2700" y="4276"/>
                  <a:pt x="2626" y="4345"/>
                </a:cubicBezTo>
                <a:lnTo>
                  <a:pt x="912" y="4345"/>
                </a:lnTo>
                <a:lnTo>
                  <a:pt x="719" y="4156"/>
                </a:lnTo>
                <a:lnTo>
                  <a:pt x="2374" y="4156"/>
                </a:lnTo>
                <a:cubicBezTo>
                  <a:pt x="2487" y="4156"/>
                  <a:pt x="2578" y="4064"/>
                  <a:pt x="2578" y="3952"/>
                </a:cubicBezTo>
                <a:cubicBezTo>
                  <a:pt x="2578" y="3839"/>
                  <a:pt x="2487" y="3748"/>
                  <a:pt x="2374" y="3748"/>
                </a:cubicBezTo>
                <a:lnTo>
                  <a:pt x="220" y="3748"/>
                </a:lnTo>
                <a:cubicBezTo>
                  <a:pt x="137" y="3748"/>
                  <a:pt x="63" y="3798"/>
                  <a:pt x="32" y="3874"/>
                </a:cubicBezTo>
                <a:cubicBezTo>
                  <a:pt x="0" y="3951"/>
                  <a:pt x="18" y="4039"/>
                  <a:pt x="77" y="4097"/>
                </a:cubicBezTo>
                <a:lnTo>
                  <a:pt x="647" y="4656"/>
                </a:lnTo>
                <a:lnTo>
                  <a:pt x="647" y="5263"/>
                </a:lnTo>
                <a:cubicBezTo>
                  <a:pt x="647" y="5375"/>
                  <a:pt x="738" y="5467"/>
                  <a:pt x="851" y="5467"/>
                </a:cubicBezTo>
                <a:lnTo>
                  <a:pt x="4746" y="5467"/>
                </a:lnTo>
                <a:cubicBezTo>
                  <a:pt x="4859" y="5467"/>
                  <a:pt x="4950" y="5375"/>
                  <a:pt x="4950" y="5263"/>
                </a:cubicBezTo>
                <a:lnTo>
                  <a:pt x="4950" y="4549"/>
                </a:lnTo>
                <a:cubicBezTo>
                  <a:pt x="4950" y="4436"/>
                  <a:pt x="4859" y="4345"/>
                  <a:pt x="4746" y="4345"/>
                </a:cubicBezTo>
                <a:close/>
                <a:moveTo>
                  <a:pt x="1639" y="5059"/>
                </a:moveTo>
                <a:lnTo>
                  <a:pt x="1327" y="4753"/>
                </a:lnTo>
                <a:lnTo>
                  <a:pt x="2956" y="4753"/>
                </a:lnTo>
                <a:cubicBezTo>
                  <a:pt x="2987" y="4867"/>
                  <a:pt x="3043" y="4971"/>
                  <a:pt x="3118" y="5059"/>
                </a:cubicBezTo>
                <a:lnTo>
                  <a:pt x="1639" y="5059"/>
                </a:lnTo>
                <a:lnTo>
                  <a:pt x="1639" y="5059"/>
                </a:lnTo>
                <a:close/>
                <a:moveTo>
                  <a:pt x="1781" y="3183"/>
                </a:moveTo>
                <a:cubicBezTo>
                  <a:pt x="1763" y="3200"/>
                  <a:pt x="1743" y="3203"/>
                  <a:pt x="1733" y="3203"/>
                </a:cubicBezTo>
                <a:cubicBezTo>
                  <a:pt x="1722" y="3203"/>
                  <a:pt x="1702" y="3200"/>
                  <a:pt x="1685" y="3183"/>
                </a:cubicBezTo>
                <a:lnTo>
                  <a:pt x="1588" y="3087"/>
                </a:lnTo>
                <a:cubicBezTo>
                  <a:pt x="1571" y="3070"/>
                  <a:pt x="1568" y="3049"/>
                  <a:pt x="1568" y="3039"/>
                </a:cubicBezTo>
                <a:cubicBezTo>
                  <a:pt x="1568" y="3028"/>
                  <a:pt x="1571" y="3008"/>
                  <a:pt x="1588" y="2991"/>
                </a:cubicBezTo>
                <a:lnTo>
                  <a:pt x="1698" y="2881"/>
                </a:lnTo>
                <a:lnTo>
                  <a:pt x="1890" y="3073"/>
                </a:lnTo>
                <a:lnTo>
                  <a:pt x="1781" y="3183"/>
                </a:lnTo>
                <a:close/>
                <a:moveTo>
                  <a:pt x="2745" y="2264"/>
                </a:moveTo>
                <a:cubicBezTo>
                  <a:pt x="2745" y="2363"/>
                  <a:pt x="2765" y="2459"/>
                  <a:pt x="2801" y="2547"/>
                </a:cubicBezTo>
                <a:lnTo>
                  <a:pt x="2419" y="2929"/>
                </a:lnTo>
                <a:cubicBezTo>
                  <a:pt x="2402" y="2946"/>
                  <a:pt x="2382" y="2949"/>
                  <a:pt x="2371" y="2949"/>
                </a:cubicBezTo>
                <a:cubicBezTo>
                  <a:pt x="2361" y="2949"/>
                  <a:pt x="2340" y="2946"/>
                  <a:pt x="2323" y="2929"/>
                </a:cubicBezTo>
                <a:lnTo>
                  <a:pt x="1842" y="2448"/>
                </a:lnTo>
                <a:cubicBezTo>
                  <a:pt x="1816" y="2422"/>
                  <a:pt x="1816" y="2379"/>
                  <a:pt x="1842" y="2352"/>
                </a:cubicBezTo>
                <a:lnTo>
                  <a:pt x="3400" y="794"/>
                </a:lnTo>
                <a:cubicBezTo>
                  <a:pt x="3417" y="777"/>
                  <a:pt x="3438" y="775"/>
                  <a:pt x="3448" y="775"/>
                </a:cubicBezTo>
                <a:cubicBezTo>
                  <a:pt x="3459" y="775"/>
                  <a:pt x="3479" y="777"/>
                  <a:pt x="3496" y="794"/>
                </a:cubicBezTo>
                <a:lnTo>
                  <a:pt x="3618" y="917"/>
                </a:lnTo>
                <a:cubicBezTo>
                  <a:pt x="3634" y="933"/>
                  <a:pt x="3649" y="948"/>
                  <a:pt x="3664" y="963"/>
                </a:cubicBezTo>
                <a:cubicBezTo>
                  <a:pt x="3671" y="970"/>
                  <a:pt x="3679" y="977"/>
                  <a:pt x="3687" y="985"/>
                </a:cubicBezTo>
                <a:lnTo>
                  <a:pt x="3785" y="1083"/>
                </a:lnTo>
                <a:cubicBezTo>
                  <a:pt x="3793" y="1091"/>
                  <a:pt x="3801" y="1099"/>
                  <a:pt x="3809" y="1107"/>
                </a:cubicBezTo>
                <a:cubicBezTo>
                  <a:pt x="3823" y="1122"/>
                  <a:pt x="3839" y="1138"/>
                  <a:pt x="3855" y="1153"/>
                </a:cubicBezTo>
                <a:lnTo>
                  <a:pt x="3977" y="1275"/>
                </a:lnTo>
                <a:cubicBezTo>
                  <a:pt x="4003" y="1302"/>
                  <a:pt x="4003" y="1345"/>
                  <a:pt x="3977" y="1371"/>
                </a:cubicBezTo>
                <a:lnTo>
                  <a:pt x="3771" y="1578"/>
                </a:lnTo>
                <a:cubicBezTo>
                  <a:pt x="3683" y="1542"/>
                  <a:pt x="3587" y="1522"/>
                  <a:pt x="3487" y="1522"/>
                </a:cubicBezTo>
                <a:cubicBezTo>
                  <a:pt x="3078" y="1522"/>
                  <a:pt x="2745" y="1855"/>
                  <a:pt x="2745" y="2264"/>
                </a:cubicBezTo>
                <a:close/>
                <a:moveTo>
                  <a:pt x="3722" y="4929"/>
                </a:moveTo>
                <a:cubicBezTo>
                  <a:pt x="3508" y="4929"/>
                  <a:pt x="3335" y="4756"/>
                  <a:pt x="3335" y="4542"/>
                </a:cubicBezTo>
                <a:cubicBezTo>
                  <a:pt x="3335" y="4329"/>
                  <a:pt x="3508" y="4155"/>
                  <a:pt x="3722" y="4155"/>
                </a:cubicBezTo>
                <a:cubicBezTo>
                  <a:pt x="3935" y="4155"/>
                  <a:pt x="4109" y="4329"/>
                  <a:pt x="4109" y="4542"/>
                </a:cubicBezTo>
                <a:cubicBezTo>
                  <a:pt x="4109" y="4756"/>
                  <a:pt x="3935" y="4929"/>
                  <a:pt x="3722" y="4929"/>
                </a:cubicBezTo>
                <a:close/>
                <a:moveTo>
                  <a:pt x="4542" y="5059"/>
                </a:moveTo>
                <a:lnTo>
                  <a:pt x="4325" y="5059"/>
                </a:lnTo>
                <a:cubicBezTo>
                  <a:pt x="4400" y="4971"/>
                  <a:pt x="4457" y="4867"/>
                  <a:pt x="4488" y="4753"/>
                </a:cubicBezTo>
                <a:lnTo>
                  <a:pt x="4542" y="4753"/>
                </a:lnTo>
                <a:lnTo>
                  <a:pt x="4542" y="5059"/>
                </a:lnTo>
                <a:lnTo>
                  <a:pt x="4542" y="5059"/>
                </a:lnTo>
                <a:close/>
              </a:path>
            </a:pathLst>
          </a:custGeom>
          <a:solidFill>
            <a:srgbClr val="FF4141"/>
          </a:solidFill>
          <a:ln>
            <a:noFill/>
          </a:ln>
        </p:spPr>
      </p:sp>
      <p:sp>
        <p:nvSpPr>
          <p:cNvPr id="28" name="library-books_18476">
            <a:extLst>
              <a:ext uri="{FF2B5EF4-FFF2-40B4-BE49-F238E27FC236}">
                <a16:creationId xmlns:a16="http://schemas.microsoft.com/office/drawing/2014/main" id="{F85FE734-2904-42C6-839A-7AA174B1699C}"/>
              </a:ext>
            </a:extLst>
          </p:cNvPr>
          <p:cNvSpPr>
            <a:spLocks noChangeAspect="1"/>
          </p:cNvSpPr>
          <p:nvPr/>
        </p:nvSpPr>
        <p:spPr bwMode="auto">
          <a:xfrm>
            <a:off x="9639018" y="3373509"/>
            <a:ext cx="609685" cy="515343"/>
          </a:xfrm>
          <a:custGeom>
            <a:avLst/>
            <a:gdLst>
              <a:gd name="connsiteX0" fmla="*/ 217420 w 608094"/>
              <a:gd name="connsiteY0" fmla="*/ 438401 h 513999"/>
              <a:gd name="connsiteX1" fmla="*/ 205206 w 608094"/>
              <a:gd name="connsiteY1" fmla="*/ 450598 h 513999"/>
              <a:gd name="connsiteX2" fmla="*/ 217420 w 608094"/>
              <a:gd name="connsiteY2" fmla="*/ 462795 h 513999"/>
              <a:gd name="connsiteX3" fmla="*/ 276185 w 608094"/>
              <a:gd name="connsiteY3" fmla="*/ 462680 h 513999"/>
              <a:gd name="connsiteX4" fmla="*/ 288399 w 608094"/>
              <a:gd name="connsiteY4" fmla="*/ 450598 h 513999"/>
              <a:gd name="connsiteX5" fmla="*/ 276185 w 608094"/>
              <a:gd name="connsiteY5" fmla="*/ 438516 h 513999"/>
              <a:gd name="connsiteX6" fmla="*/ 41718 w 608094"/>
              <a:gd name="connsiteY6" fmla="*/ 438401 h 513999"/>
              <a:gd name="connsiteX7" fmla="*/ 29502 w 608094"/>
              <a:gd name="connsiteY7" fmla="*/ 450598 h 513999"/>
              <a:gd name="connsiteX8" fmla="*/ 41718 w 608094"/>
              <a:gd name="connsiteY8" fmla="*/ 462795 h 513999"/>
              <a:gd name="connsiteX9" fmla="*/ 100491 w 608094"/>
              <a:gd name="connsiteY9" fmla="*/ 462680 h 513999"/>
              <a:gd name="connsiteX10" fmla="*/ 112591 w 608094"/>
              <a:gd name="connsiteY10" fmla="*/ 450598 h 513999"/>
              <a:gd name="connsiteX11" fmla="*/ 100491 w 608094"/>
              <a:gd name="connsiteY11" fmla="*/ 438516 h 513999"/>
              <a:gd name="connsiteX12" fmla="*/ 217535 w 608094"/>
              <a:gd name="connsiteY12" fmla="*/ 90327 h 513999"/>
              <a:gd name="connsiteX13" fmla="*/ 205321 w 608094"/>
              <a:gd name="connsiteY13" fmla="*/ 102524 h 513999"/>
              <a:gd name="connsiteX14" fmla="*/ 217535 w 608094"/>
              <a:gd name="connsiteY14" fmla="*/ 114721 h 513999"/>
              <a:gd name="connsiteX15" fmla="*/ 276300 w 608094"/>
              <a:gd name="connsiteY15" fmla="*/ 114721 h 513999"/>
              <a:gd name="connsiteX16" fmla="*/ 288399 w 608094"/>
              <a:gd name="connsiteY16" fmla="*/ 102524 h 513999"/>
              <a:gd name="connsiteX17" fmla="*/ 276300 w 608094"/>
              <a:gd name="connsiteY17" fmla="*/ 90327 h 513999"/>
              <a:gd name="connsiteX18" fmla="*/ 41718 w 608094"/>
              <a:gd name="connsiteY18" fmla="*/ 90327 h 513999"/>
              <a:gd name="connsiteX19" fmla="*/ 29617 w 608094"/>
              <a:gd name="connsiteY19" fmla="*/ 102524 h 513999"/>
              <a:gd name="connsiteX20" fmla="*/ 41718 w 608094"/>
              <a:gd name="connsiteY20" fmla="*/ 114721 h 513999"/>
              <a:gd name="connsiteX21" fmla="*/ 100491 w 608094"/>
              <a:gd name="connsiteY21" fmla="*/ 114721 h 513999"/>
              <a:gd name="connsiteX22" fmla="*/ 112591 w 608094"/>
              <a:gd name="connsiteY22" fmla="*/ 102524 h 513999"/>
              <a:gd name="connsiteX23" fmla="*/ 100491 w 608094"/>
              <a:gd name="connsiteY23" fmla="*/ 90327 h 513999"/>
              <a:gd name="connsiteX24" fmla="*/ 357302 w 608094"/>
              <a:gd name="connsiteY24" fmla="*/ 33254 h 513999"/>
              <a:gd name="connsiteX25" fmla="*/ 381620 w 608094"/>
              <a:gd name="connsiteY25" fmla="*/ 48903 h 513999"/>
              <a:gd name="connsiteX26" fmla="*/ 476931 w 608094"/>
              <a:gd name="connsiteY26" fmla="*/ 484904 h 513999"/>
              <a:gd name="connsiteX27" fmla="*/ 461257 w 608094"/>
              <a:gd name="connsiteY27" fmla="*/ 509299 h 513999"/>
              <a:gd name="connsiteX28" fmla="*/ 436939 w 608094"/>
              <a:gd name="connsiteY28" fmla="*/ 493649 h 513999"/>
              <a:gd name="connsiteX29" fmla="*/ 341628 w 608094"/>
              <a:gd name="connsiteY29" fmla="*/ 57534 h 513999"/>
              <a:gd name="connsiteX30" fmla="*/ 357302 w 608094"/>
              <a:gd name="connsiteY30" fmla="*/ 33254 h 513999"/>
              <a:gd name="connsiteX31" fmla="*/ 405056 w 608094"/>
              <a:gd name="connsiteY31" fmla="*/ 22956 h 513999"/>
              <a:gd name="connsiteX32" fmla="*/ 416229 w 608094"/>
              <a:gd name="connsiteY32" fmla="*/ 30089 h 513999"/>
              <a:gd name="connsiteX33" fmla="*/ 516092 w 608094"/>
              <a:gd name="connsiteY33" fmla="*/ 487647 h 513999"/>
              <a:gd name="connsiteX34" fmla="*/ 508951 w 608094"/>
              <a:gd name="connsiteY34" fmla="*/ 498807 h 513999"/>
              <a:gd name="connsiteX35" fmla="*/ 497663 w 608094"/>
              <a:gd name="connsiteY35" fmla="*/ 491674 h 513999"/>
              <a:gd name="connsiteX36" fmla="*/ 397800 w 608094"/>
              <a:gd name="connsiteY36" fmla="*/ 34116 h 513999"/>
              <a:gd name="connsiteX37" fmla="*/ 405056 w 608094"/>
              <a:gd name="connsiteY37" fmla="*/ 22956 h 513999"/>
              <a:gd name="connsiteX38" fmla="*/ 437759 w 608094"/>
              <a:gd name="connsiteY38" fmla="*/ 15758 h 513999"/>
              <a:gd name="connsiteX39" fmla="*/ 449054 w 608094"/>
              <a:gd name="connsiteY39" fmla="*/ 22892 h 513999"/>
              <a:gd name="connsiteX40" fmla="*/ 548976 w 608094"/>
              <a:gd name="connsiteY40" fmla="*/ 480517 h 513999"/>
              <a:gd name="connsiteX41" fmla="*/ 541715 w 608094"/>
              <a:gd name="connsiteY41" fmla="*/ 491679 h 513999"/>
              <a:gd name="connsiteX42" fmla="*/ 530535 w 608094"/>
              <a:gd name="connsiteY42" fmla="*/ 484544 h 513999"/>
              <a:gd name="connsiteX43" fmla="*/ 430614 w 608094"/>
              <a:gd name="connsiteY43" fmla="*/ 26920 h 513999"/>
              <a:gd name="connsiteX44" fmla="*/ 437759 w 608094"/>
              <a:gd name="connsiteY44" fmla="*/ 15758 h 513999"/>
              <a:gd name="connsiteX45" fmla="*/ 488012 w 608094"/>
              <a:gd name="connsiteY45" fmla="*/ 4886 h 513999"/>
              <a:gd name="connsiteX46" fmla="*/ 512325 w 608094"/>
              <a:gd name="connsiteY46" fmla="*/ 20419 h 513999"/>
              <a:gd name="connsiteX47" fmla="*/ 607618 w 608094"/>
              <a:gd name="connsiteY47" fmla="*/ 456470 h 513999"/>
              <a:gd name="connsiteX48" fmla="*/ 591947 w 608094"/>
              <a:gd name="connsiteY48" fmla="*/ 480746 h 513999"/>
              <a:gd name="connsiteX49" fmla="*/ 567634 w 608094"/>
              <a:gd name="connsiteY49" fmla="*/ 465099 h 513999"/>
              <a:gd name="connsiteX50" fmla="*/ 472456 w 608094"/>
              <a:gd name="connsiteY50" fmla="*/ 29163 h 513999"/>
              <a:gd name="connsiteX51" fmla="*/ 488012 w 608094"/>
              <a:gd name="connsiteY51" fmla="*/ 4886 h 513999"/>
              <a:gd name="connsiteX52" fmla="*/ 210622 w 608094"/>
              <a:gd name="connsiteY52" fmla="*/ 0 h 513999"/>
              <a:gd name="connsiteX53" fmla="*/ 283099 w 608094"/>
              <a:gd name="connsiteY53" fmla="*/ 115 h 513999"/>
              <a:gd name="connsiteX54" fmla="*/ 317782 w 608094"/>
              <a:gd name="connsiteY54" fmla="*/ 34750 h 513999"/>
              <a:gd name="connsiteX55" fmla="*/ 317551 w 608094"/>
              <a:gd name="connsiteY55" fmla="*/ 479364 h 513999"/>
              <a:gd name="connsiteX56" fmla="*/ 282868 w 608094"/>
              <a:gd name="connsiteY56" fmla="*/ 513999 h 513999"/>
              <a:gd name="connsiteX57" fmla="*/ 210391 w 608094"/>
              <a:gd name="connsiteY57" fmla="*/ 513999 h 513999"/>
              <a:gd name="connsiteX58" fmla="*/ 175708 w 608094"/>
              <a:gd name="connsiteY58" fmla="*/ 479249 h 513999"/>
              <a:gd name="connsiteX59" fmla="*/ 176054 w 608094"/>
              <a:gd name="connsiteY59" fmla="*/ 34635 h 513999"/>
              <a:gd name="connsiteX60" fmla="*/ 210622 w 608094"/>
              <a:gd name="connsiteY60" fmla="*/ 0 h 513999"/>
              <a:gd name="connsiteX61" fmla="*/ 34918 w 608094"/>
              <a:gd name="connsiteY61" fmla="*/ 0 h 513999"/>
              <a:gd name="connsiteX62" fmla="*/ 107290 w 608094"/>
              <a:gd name="connsiteY62" fmla="*/ 115 h 513999"/>
              <a:gd name="connsiteX63" fmla="*/ 141978 w 608094"/>
              <a:gd name="connsiteY63" fmla="*/ 34750 h 513999"/>
              <a:gd name="connsiteX64" fmla="*/ 141748 w 608094"/>
              <a:gd name="connsiteY64" fmla="*/ 479364 h 513999"/>
              <a:gd name="connsiteX65" fmla="*/ 106944 w 608094"/>
              <a:gd name="connsiteY65" fmla="*/ 513999 h 513999"/>
              <a:gd name="connsiteX66" fmla="*/ 34573 w 608094"/>
              <a:gd name="connsiteY66" fmla="*/ 513999 h 513999"/>
              <a:gd name="connsiteX67" fmla="*/ 0 w 608094"/>
              <a:gd name="connsiteY67" fmla="*/ 479249 h 513999"/>
              <a:gd name="connsiteX68" fmla="*/ 230 w 608094"/>
              <a:gd name="connsiteY68" fmla="*/ 34635 h 513999"/>
              <a:gd name="connsiteX69" fmla="*/ 34918 w 608094"/>
              <a:gd name="connsiteY69" fmla="*/ 0 h 5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8094" h="513999">
                <a:moveTo>
                  <a:pt x="217420" y="438401"/>
                </a:moveTo>
                <a:cubicBezTo>
                  <a:pt x="210737" y="438401"/>
                  <a:pt x="205206" y="443924"/>
                  <a:pt x="205206" y="450598"/>
                </a:cubicBezTo>
                <a:cubicBezTo>
                  <a:pt x="205206" y="457272"/>
                  <a:pt x="210737" y="462795"/>
                  <a:pt x="217420" y="462795"/>
                </a:cubicBezTo>
                <a:lnTo>
                  <a:pt x="276185" y="462680"/>
                </a:lnTo>
                <a:cubicBezTo>
                  <a:pt x="282983" y="462680"/>
                  <a:pt x="288399" y="457387"/>
                  <a:pt x="288399" y="450598"/>
                </a:cubicBezTo>
                <a:cubicBezTo>
                  <a:pt x="288399" y="443924"/>
                  <a:pt x="282868" y="438516"/>
                  <a:pt x="276185" y="438516"/>
                </a:cubicBezTo>
                <a:close/>
                <a:moveTo>
                  <a:pt x="41718" y="438401"/>
                </a:moveTo>
                <a:cubicBezTo>
                  <a:pt x="34918" y="438401"/>
                  <a:pt x="29502" y="443924"/>
                  <a:pt x="29502" y="450598"/>
                </a:cubicBezTo>
                <a:cubicBezTo>
                  <a:pt x="29502" y="457272"/>
                  <a:pt x="35034" y="462795"/>
                  <a:pt x="41718" y="462795"/>
                </a:cubicBezTo>
                <a:lnTo>
                  <a:pt x="100491" y="462680"/>
                </a:lnTo>
                <a:cubicBezTo>
                  <a:pt x="107175" y="462680"/>
                  <a:pt x="112591" y="457387"/>
                  <a:pt x="112591" y="450598"/>
                </a:cubicBezTo>
                <a:cubicBezTo>
                  <a:pt x="112591" y="443924"/>
                  <a:pt x="107175" y="438516"/>
                  <a:pt x="100491" y="438516"/>
                </a:cubicBezTo>
                <a:close/>
                <a:moveTo>
                  <a:pt x="217535" y="90327"/>
                </a:moveTo>
                <a:cubicBezTo>
                  <a:pt x="210737" y="90327"/>
                  <a:pt x="205321" y="95850"/>
                  <a:pt x="205321" y="102524"/>
                </a:cubicBezTo>
                <a:cubicBezTo>
                  <a:pt x="205321" y="109198"/>
                  <a:pt x="210737" y="114721"/>
                  <a:pt x="217535" y="114721"/>
                </a:cubicBezTo>
                <a:lnTo>
                  <a:pt x="276300" y="114721"/>
                </a:lnTo>
                <a:cubicBezTo>
                  <a:pt x="282983" y="114721"/>
                  <a:pt x="288399" y="109198"/>
                  <a:pt x="288399" y="102524"/>
                </a:cubicBezTo>
                <a:cubicBezTo>
                  <a:pt x="288399" y="95850"/>
                  <a:pt x="282983" y="90327"/>
                  <a:pt x="276300" y="90327"/>
                </a:cubicBezTo>
                <a:close/>
                <a:moveTo>
                  <a:pt x="41718" y="90327"/>
                </a:moveTo>
                <a:cubicBezTo>
                  <a:pt x="35034" y="90327"/>
                  <a:pt x="29617" y="95850"/>
                  <a:pt x="29617" y="102524"/>
                </a:cubicBezTo>
                <a:cubicBezTo>
                  <a:pt x="29617" y="109198"/>
                  <a:pt x="35034" y="114721"/>
                  <a:pt x="41718" y="114721"/>
                </a:cubicBezTo>
                <a:lnTo>
                  <a:pt x="100491" y="114721"/>
                </a:lnTo>
                <a:cubicBezTo>
                  <a:pt x="107175" y="114721"/>
                  <a:pt x="112591" y="109198"/>
                  <a:pt x="112591" y="102524"/>
                </a:cubicBezTo>
                <a:cubicBezTo>
                  <a:pt x="112591" y="95850"/>
                  <a:pt x="107175" y="90327"/>
                  <a:pt x="100491" y="90327"/>
                </a:cubicBezTo>
                <a:close/>
                <a:moveTo>
                  <a:pt x="357302" y="33254"/>
                </a:moveTo>
                <a:cubicBezTo>
                  <a:pt x="368366" y="30837"/>
                  <a:pt x="379199" y="37857"/>
                  <a:pt x="381620" y="48903"/>
                </a:cubicBezTo>
                <a:lnTo>
                  <a:pt x="476931" y="484904"/>
                </a:lnTo>
                <a:cubicBezTo>
                  <a:pt x="479351" y="495951"/>
                  <a:pt x="472321" y="506882"/>
                  <a:pt x="461257" y="509299"/>
                </a:cubicBezTo>
                <a:cubicBezTo>
                  <a:pt x="450193" y="511600"/>
                  <a:pt x="439360" y="504696"/>
                  <a:pt x="436939" y="493649"/>
                </a:cubicBezTo>
                <a:lnTo>
                  <a:pt x="341628" y="57534"/>
                </a:lnTo>
                <a:cubicBezTo>
                  <a:pt x="339208" y="46602"/>
                  <a:pt x="346238" y="35670"/>
                  <a:pt x="357302" y="33254"/>
                </a:cubicBezTo>
                <a:close/>
                <a:moveTo>
                  <a:pt x="405056" y="22956"/>
                </a:moveTo>
                <a:cubicBezTo>
                  <a:pt x="410124" y="21805"/>
                  <a:pt x="415077" y="25027"/>
                  <a:pt x="416229" y="30089"/>
                </a:cubicBezTo>
                <a:lnTo>
                  <a:pt x="516092" y="487647"/>
                </a:lnTo>
                <a:cubicBezTo>
                  <a:pt x="517244" y="492709"/>
                  <a:pt x="514019" y="497771"/>
                  <a:pt x="508951" y="498807"/>
                </a:cubicBezTo>
                <a:cubicBezTo>
                  <a:pt x="503883" y="499957"/>
                  <a:pt x="498815" y="496736"/>
                  <a:pt x="497663" y="491674"/>
                </a:cubicBezTo>
                <a:lnTo>
                  <a:pt x="397800" y="34116"/>
                </a:lnTo>
                <a:cubicBezTo>
                  <a:pt x="396648" y="29053"/>
                  <a:pt x="399873" y="24106"/>
                  <a:pt x="405056" y="22956"/>
                </a:cubicBezTo>
                <a:close/>
                <a:moveTo>
                  <a:pt x="437759" y="15758"/>
                </a:moveTo>
                <a:cubicBezTo>
                  <a:pt x="442830" y="14607"/>
                  <a:pt x="447901" y="17829"/>
                  <a:pt x="449054" y="22892"/>
                </a:cubicBezTo>
                <a:lnTo>
                  <a:pt x="548976" y="480517"/>
                </a:lnTo>
                <a:cubicBezTo>
                  <a:pt x="550128" y="485580"/>
                  <a:pt x="546786" y="490528"/>
                  <a:pt x="541715" y="491679"/>
                </a:cubicBezTo>
                <a:cubicBezTo>
                  <a:pt x="536644" y="492829"/>
                  <a:pt x="531573" y="489607"/>
                  <a:pt x="530535" y="484544"/>
                </a:cubicBezTo>
                <a:lnTo>
                  <a:pt x="430614" y="26920"/>
                </a:lnTo>
                <a:cubicBezTo>
                  <a:pt x="429461" y="21857"/>
                  <a:pt x="432688" y="16794"/>
                  <a:pt x="437759" y="15758"/>
                </a:cubicBezTo>
                <a:close/>
                <a:moveTo>
                  <a:pt x="488012" y="4886"/>
                </a:moveTo>
                <a:cubicBezTo>
                  <a:pt x="499073" y="2470"/>
                  <a:pt x="510020" y="9373"/>
                  <a:pt x="512325" y="20419"/>
                </a:cubicBezTo>
                <a:lnTo>
                  <a:pt x="607618" y="456470"/>
                </a:lnTo>
                <a:cubicBezTo>
                  <a:pt x="610038" y="467515"/>
                  <a:pt x="603009" y="478330"/>
                  <a:pt x="591947" y="480746"/>
                </a:cubicBezTo>
                <a:cubicBezTo>
                  <a:pt x="580885" y="483162"/>
                  <a:pt x="570054" y="476144"/>
                  <a:pt x="567634" y="465099"/>
                </a:cubicBezTo>
                <a:lnTo>
                  <a:pt x="472456" y="29163"/>
                </a:lnTo>
                <a:cubicBezTo>
                  <a:pt x="470036" y="18117"/>
                  <a:pt x="476950" y="7302"/>
                  <a:pt x="488012" y="4886"/>
                </a:cubicBezTo>
                <a:close/>
                <a:moveTo>
                  <a:pt x="210622" y="0"/>
                </a:moveTo>
                <a:lnTo>
                  <a:pt x="283099" y="115"/>
                </a:lnTo>
                <a:cubicBezTo>
                  <a:pt x="302341" y="115"/>
                  <a:pt x="317897" y="15649"/>
                  <a:pt x="317782" y="34750"/>
                </a:cubicBezTo>
                <a:lnTo>
                  <a:pt x="317551" y="479364"/>
                </a:lnTo>
                <a:cubicBezTo>
                  <a:pt x="317551" y="498465"/>
                  <a:pt x="301996" y="513999"/>
                  <a:pt x="282868" y="513999"/>
                </a:cubicBezTo>
                <a:lnTo>
                  <a:pt x="210391" y="513999"/>
                </a:lnTo>
                <a:cubicBezTo>
                  <a:pt x="191264" y="513999"/>
                  <a:pt x="175708" y="498350"/>
                  <a:pt x="175708" y="479249"/>
                </a:cubicBezTo>
                <a:lnTo>
                  <a:pt x="176054" y="34635"/>
                </a:lnTo>
                <a:cubicBezTo>
                  <a:pt x="176054" y="15419"/>
                  <a:pt x="191494" y="0"/>
                  <a:pt x="210622" y="0"/>
                </a:cubicBezTo>
                <a:close/>
                <a:moveTo>
                  <a:pt x="34918" y="0"/>
                </a:moveTo>
                <a:lnTo>
                  <a:pt x="107290" y="115"/>
                </a:lnTo>
                <a:cubicBezTo>
                  <a:pt x="126536" y="115"/>
                  <a:pt x="141978" y="15649"/>
                  <a:pt x="141978" y="34750"/>
                </a:cubicBezTo>
                <a:lnTo>
                  <a:pt x="141748" y="479364"/>
                </a:lnTo>
                <a:cubicBezTo>
                  <a:pt x="141748" y="498465"/>
                  <a:pt x="126190" y="513999"/>
                  <a:pt x="106944" y="513999"/>
                </a:cubicBezTo>
                <a:lnTo>
                  <a:pt x="34573" y="513999"/>
                </a:lnTo>
                <a:cubicBezTo>
                  <a:pt x="15442" y="513999"/>
                  <a:pt x="0" y="498350"/>
                  <a:pt x="0" y="479249"/>
                </a:cubicBezTo>
                <a:lnTo>
                  <a:pt x="230" y="34635"/>
                </a:lnTo>
                <a:cubicBezTo>
                  <a:pt x="230" y="15419"/>
                  <a:pt x="15788" y="0"/>
                  <a:pt x="34918" y="0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</p:sp>
      <p:sp>
        <p:nvSpPr>
          <p:cNvPr id="47" name="menu-button_63140">
            <a:extLst>
              <a:ext uri="{FF2B5EF4-FFF2-40B4-BE49-F238E27FC236}">
                <a16:creationId xmlns:a16="http://schemas.microsoft.com/office/drawing/2014/main" id="{B5699333-5162-454F-BF3F-B319F1844BFA}"/>
              </a:ext>
            </a:extLst>
          </p:cNvPr>
          <p:cNvSpPr>
            <a:spLocks noChangeAspect="1"/>
          </p:cNvSpPr>
          <p:nvPr/>
        </p:nvSpPr>
        <p:spPr bwMode="auto">
          <a:xfrm>
            <a:off x="4496756" y="3354822"/>
            <a:ext cx="602765" cy="609685"/>
          </a:xfrm>
          <a:custGeom>
            <a:avLst/>
            <a:gdLst>
              <a:gd name="connsiteX0" fmla="*/ 136931 w 598089"/>
              <a:gd name="connsiteY0" fmla="*/ 334331 h 604955"/>
              <a:gd name="connsiteX1" fmla="*/ 257076 w 598089"/>
              <a:gd name="connsiteY1" fmla="*/ 335781 h 604955"/>
              <a:gd name="connsiteX2" fmla="*/ 269513 w 598089"/>
              <a:gd name="connsiteY2" fmla="*/ 345270 h 604955"/>
              <a:gd name="connsiteX3" fmla="*/ 271508 w 598089"/>
              <a:gd name="connsiteY3" fmla="*/ 586264 h 604955"/>
              <a:gd name="connsiteX4" fmla="*/ 261887 w 598089"/>
              <a:gd name="connsiteY4" fmla="*/ 598683 h 604955"/>
              <a:gd name="connsiteX5" fmla="*/ 23473 w 598089"/>
              <a:gd name="connsiteY5" fmla="*/ 601495 h 604955"/>
              <a:gd name="connsiteX6" fmla="*/ 13969 w 598089"/>
              <a:gd name="connsiteY6" fmla="*/ 597746 h 604955"/>
              <a:gd name="connsiteX7" fmla="*/ 4348 w 598089"/>
              <a:gd name="connsiteY7" fmla="*/ 588139 h 604955"/>
              <a:gd name="connsiteX8" fmla="*/ 4348 w 598089"/>
              <a:gd name="connsiteY8" fmla="*/ 351011 h 604955"/>
              <a:gd name="connsiteX9" fmla="*/ 16785 w 598089"/>
              <a:gd name="connsiteY9" fmla="*/ 338592 h 604955"/>
              <a:gd name="connsiteX10" fmla="*/ 136931 w 598089"/>
              <a:gd name="connsiteY10" fmla="*/ 334331 h 604955"/>
              <a:gd name="connsiteX11" fmla="*/ 584490 w 598089"/>
              <a:gd name="connsiteY11" fmla="*/ 321400 h 604955"/>
              <a:gd name="connsiteX12" fmla="*/ 596924 w 598089"/>
              <a:gd name="connsiteY12" fmla="*/ 333817 h 604955"/>
              <a:gd name="connsiteX13" fmla="*/ 590237 w 598089"/>
              <a:gd name="connsiteY13" fmla="*/ 582387 h 604955"/>
              <a:gd name="connsiteX14" fmla="*/ 577803 w 598089"/>
              <a:gd name="connsiteY14" fmla="*/ 594804 h 604955"/>
              <a:gd name="connsiteX15" fmla="*/ 406423 w 598089"/>
              <a:gd name="connsiteY15" fmla="*/ 597733 h 604955"/>
              <a:gd name="connsiteX16" fmla="*/ 340381 w 598089"/>
              <a:gd name="connsiteY16" fmla="*/ 594804 h 604955"/>
              <a:gd name="connsiteX17" fmla="*/ 333695 w 598089"/>
              <a:gd name="connsiteY17" fmla="*/ 591993 h 604955"/>
              <a:gd name="connsiteX18" fmla="*/ 316451 w 598089"/>
              <a:gd name="connsiteY18" fmla="*/ 496407 h 604955"/>
              <a:gd name="connsiteX19" fmla="*/ 327947 w 598089"/>
              <a:gd name="connsiteY19" fmla="*/ 366382 h 604955"/>
              <a:gd name="connsiteX20" fmla="*/ 425543 w 598089"/>
              <a:gd name="connsiteY20" fmla="*/ 327140 h 604955"/>
              <a:gd name="connsiteX21" fmla="*/ 584490 w 598089"/>
              <a:gd name="connsiteY21" fmla="*/ 321400 h 604955"/>
              <a:gd name="connsiteX22" fmla="*/ 464325 w 598089"/>
              <a:gd name="connsiteY22" fmla="*/ 4214 h 604955"/>
              <a:gd name="connsiteX23" fmla="*/ 584489 w 598089"/>
              <a:gd name="connsiteY23" fmla="*/ 6059 h 604955"/>
              <a:gd name="connsiteX24" fmla="*/ 596924 w 598089"/>
              <a:gd name="connsiteY24" fmla="*/ 18476 h 604955"/>
              <a:gd name="connsiteX25" fmla="*/ 594108 w 598089"/>
              <a:gd name="connsiteY25" fmla="*/ 262142 h 604955"/>
              <a:gd name="connsiteX26" fmla="*/ 581557 w 598089"/>
              <a:gd name="connsiteY26" fmla="*/ 274676 h 604955"/>
              <a:gd name="connsiteX27" fmla="*/ 341316 w 598089"/>
              <a:gd name="connsiteY27" fmla="*/ 277488 h 604955"/>
              <a:gd name="connsiteX28" fmla="*/ 332753 w 598089"/>
              <a:gd name="connsiteY28" fmla="*/ 256401 h 604955"/>
              <a:gd name="connsiteX29" fmla="*/ 324072 w 598089"/>
              <a:gd name="connsiteY29" fmla="*/ 157061 h 604955"/>
              <a:gd name="connsiteX30" fmla="*/ 331814 w 598089"/>
              <a:gd name="connsiteY30" fmla="*/ 21288 h 604955"/>
              <a:gd name="connsiteX31" fmla="*/ 344248 w 598089"/>
              <a:gd name="connsiteY31" fmla="*/ 8870 h 604955"/>
              <a:gd name="connsiteX32" fmla="*/ 464325 w 598089"/>
              <a:gd name="connsiteY32" fmla="*/ 4214 h 604955"/>
              <a:gd name="connsiteX33" fmla="*/ 255175 w 598089"/>
              <a:gd name="connsiteY33" fmla="*/ 323 h 604955"/>
              <a:gd name="connsiteX34" fmla="*/ 267613 w 598089"/>
              <a:gd name="connsiteY34" fmla="*/ 12740 h 604955"/>
              <a:gd name="connsiteX35" fmla="*/ 264679 w 598089"/>
              <a:gd name="connsiteY35" fmla="*/ 256392 h 604955"/>
              <a:gd name="connsiteX36" fmla="*/ 252242 w 598089"/>
              <a:gd name="connsiteY36" fmla="*/ 268926 h 604955"/>
              <a:gd name="connsiteX37" fmla="*/ 129744 w 598089"/>
              <a:gd name="connsiteY37" fmla="*/ 265997 h 604955"/>
              <a:gd name="connsiteX38" fmla="*/ 28248 w 598089"/>
              <a:gd name="connsiteY38" fmla="*/ 265997 h 604955"/>
              <a:gd name="connsiteX39" fmla="*/ 10061 w 598089"/>
              <a:gd name="connsiteY39" fmla="*/ 255455 h 604955"/>
              <a:gd name="connsiteX40" fmla="*/ 12877 w 598089"/>
              <a:gd name="connsiteY40" fmla="*/ 250769 h 604955"/>
              <a:gd name="connsiteX41" fmla="*/ 2434 w 598089"/>
              <a:gd name="connsiteY41" fmla="*/ 241164 h 604955"/>
              <a:gd name="connsiteX42" fmla="*/ 5251 w 598089"/>
              <a:gd name="connsiteY42" fmla="*/ 21291 h 604955"/>
              <a:gd name="connsiteX43" fmla="*/ 17688 w 598089"/>
              <a:gd name="connsiteY43" fmla="*/ 8875 h 604955"/>
              <a:gd name="connsiteX44" fmla="*/ 255175 w 598089"/>
              <a:gd name="connsiteY44" fmla="*/ 323 h 60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8089" h="604955">
                <a:moveTo>
                  <a:pt x="136931" y="334331"/>
                </a:moveTo>
                <a:cubicBezTo>
                  <a:pt x="176911" y="333379"/>
                  <a:pt x="216891" y="333379"/>
                  <a:pt x="257076" y="335781"/>
                </a:cubicBezTo>
                <a:cubicBezTo>
                  <a:pt x="262825" y="336718"/>
                  <a:pt x="268574" y="339530"/>
                  <a:pt x="269513" y="345270"/>
                </a:cubicBezTo>
                <a:cubicBezTo>
                  <a:pt x="287699" y="424704"/>
                  <a:pt x="271508" y="504957"/>
                  <a:pt x="271508" y="586264"/>
                </a:cubicBezTo>
                <a:cubicBezTo>
                  <a:pt x="271508" y="592005"/>
                  <a:pt x="267636" y="597746"/>
                  <a:pt x="261887" y="598683"/>
                </a:cubicBezTo>
                <a:cubicBezTo>
                  <a:pt x="182454" y="612039"/>
                  <a:pt x="102905" y="599620"/>
                  <a:pt x="23473" y="601495"/>
                </a:cubicBezTo>
                <a:cubicBezTo>
                  <a:pt x="18662" y="601495"/>
                  <a:pt x="15847" y="599620"/>
                  <a:pt x="13969" y="597746"/>
                </a:cubicBezTo>
                <a:cubicBezTo>
                  <a:pt x="9159" y="596691"/>
                  <a:pt x="4348" y="593880"/>
                  <a:pt x="4348" y="588139"/>
                </a:cubicBezTo>
                <a:cubicBezTo>
                  <a:pt x="1415" y="508823"/>
                  <a:pt x="4348" y="430444"/>
                  <a:pt x="4348" y="351011"/>
                </a:cubicBezTo>
                <a:cubicBezTo>
                  <a:pt x="4348" y="344333"/>
                  <a:pt x="10097" y="338592"/>
                  <a:pt x="16785" y="338592"/>
                </a:cubicBezTo>
                <a:cubicBezTo>
                  <a:pt x="56971" y="337186"/>
                  <a:pt x="96951" y="335283"/>
                  <a:pt x="136931" y="334331"/>
                </a:cubicBezTo>
                <a:close/>
                <a:moveTo>
                  <a:pt x="584490" y="321400"/>
                </a:moveTo>
                <a:cubicBezTo>
                  <a:pt x="591176" y="320463"/>
                  <a:pt x="596924" y="327140"/>
                  <a:pt x="596924" y="333817"/>
                </a:cubicBezTo>
                <a:cubicBezTo>
                  <a:pt x="599739" y="416986"/>
                  <a:pt x="592114" y="500155"/>
                  <a:pt x="590237" y="582387"/>
                </a:cubicBezTo>
                <a:cubicBezTo>
                  <a:pt x="590237" y="589064"/>
                  <a:pt x="584490" y="594804"/>
                  <a:pt x="577803" y="594804"/>
                </a:cubicBezTo>
                <a:cubicBezTo>
                  <a:pt x="519386" y="593867"/>
                  <a:pt x="463901" y="587190"/>
                  <a:pt x="406423" y="597733"/>
                </a:cubicBezTo>
                <a:cubicBezTo>
                  <a:pt x="384370" y="601481"/>
                  <a:pt x="359501" y="608158"/>
                  <a:pt x="340381" y="594804"/>
                </a:cubicBezTo>
                <a:cubicBezTo>
                  <a:pt x="338504" y="594804"/>
                  <a:pt x="335571" y="593867"/>
                  <a:pt x="333695" y="591993"/>
                </a:cubicBezTo>
                <a:cubicBezTo>
                  <a:pt x="313636" y="572782"/>
                  <a:pt x="316451" y="521241"/>
                  <a:pt x="316451" y="496407"/>
                </a:cubicBezTo>
                <a:cubicBezTo>
                  <a:pt x="315512" y="456228"/>
                  <a:pt x="310703" y="403632"/>
                  <a:pt x="327947" y="366382"/>
                </a:cubicBezTo>
                <a:cubicBezTo>
                  <a:pt x="343313" y="332880"/>
                  <a:pt x="393989" y="329131"/>
                  <a:pt x="425543" y="327140"/>
                </a:cubicBezTo>
                <a:cubicBezTo>
                  <a:pt x="478213" y="323392"/>
                  <a:pt x="531820" y="328077"/>
                  <a:pt x="584490" y="321400"/>
                </a:cubicBezTo>
                <a:close/>
                <a:moveTo>
                  <a:pt x="464325" y="4214"/>
                </a:moveTo>
                <a:cubicBezTo>
                  <a:pt x="504282" y="3862"/>
                  <a:pt x="544253" y="4594"/>
                  <a:pt x="584489" y="6059"/>
                </a:cubicBezTo>
                <a:cubicBezTo>
                  <a:pt x="591176" y="6059"/>
                  <a:pt x="596924" y="11799"/>
                  <a:pt x="596924" y="18476"/>
                </a:cubicBezTo>
                <a:cubicBezTo>
                  <a:pt x="599739" y="99659"/>
                  <a:pt x="596924" y="180959"/>
                  <a:pt x="594108" y="262142"/>
                </a:cubicBezTo>
                <a:cubicBezTo>
                  <a:pt x="594108" y="268936"/>
                  <a:pt x="588360" y="274676"/>
                  <a:pt x="581557" y="274676"/>
                </a:cubicBezTo>
                <a:cubicBezTo>
                  <a:pt x="501203" y="274676"/>
                  <a:pt x="421787" y="272685"/>
                  <a:pt x="341316" y="277488"/>
                </a:cubicBezTo>
                <a:cubicBezTo>
                  <a:pt x="328881" y="277488"/>
                  <a:pt x="326066" y="264133"/>
                  <a:pt x="332753" y="256401"/>
                </a:cubicBezTo>
                <a:cubicBezTo>
                  <a:pt x="318324" y="227818"/>
                  <a:pt x="323134" y="185762"/>
                  <a:pt x="324072" y="157061"/>
                </a:cubicBezTo>
                <a:cubicBezTo>
                  <a:pt x="326066" y="112076"/>
                  <a:pt x="330758" y="66272"/>
                  <a:pt x="331814" y="21288"/>
                </a:cubicBezTo>
                <a:cubicBezTo>
                  <a:pt x="331814" y="14610"/>
                  <a:pt x="337562" y="8870"/>
                  <a:pt x="344248" y="8870"/>
                </a:cubicBezTo>
                <a:cubicBezTo>
                  <a:pt x="384425" y="6000"/>
                  <a:pt x="424367" y="4565"/>
                  <a:pt x="464325" y="4214"/>
                </a:cubicBezTo>
                <a:close/>
                <a:moveTo>
                  <a:pt x="255175" y="323"/>
                </a:moveTo>
                <a:cubicBezTo>
                  <a:pt x="262802" y="323"/>
                  <a:pt x="266674" y="6063"/>
                  <a:pt x="267613" y="12740"/>
                </a:cubicBezTo>
                <a:cubicBezTo>
                  <a:pt x="278173" y="93918"/>
                  <a:pt x="267613" y="175214"/>
                  <a:pt x="264679" y="256392"/>
                </a:cubicBezTo>
                <a:cubicBezTo>
                  <a:pt x="264679" y="264123"/>
                  <a:pt x="259986" y="267872"/>
                  <a:pt x="252242" y="268926"/>
                </a:cubicBezTo>
                <a:cubicBezTo>
                  <a:pt x="212113" y="273612"/>
                  <a:pt x="169990" y="267872"/>
                  <a:pt x="129744" y="265997"/>
                </a:cubicBezTo>
                <a:cubicBezTo>
                  <a:pt x="111557" y="265060"/>
                  <a:pt x="36814" y="255455"/>
                  <a:pt x="28248" y="265997"/>
                </a:cubicBezTo>
                <a:cubicBezTo>
                  <a:pt x="20621" y="274666"/>
                  <a:pt x="7128" y="265997"/>
                  <a:pt x="10061" y="255455"/>
                </a:cubicBezTo>
                <a:cubicBezTo>
                  <a:pt x="11000" y="253581"/>
                  <a:pt x="11939" y="252643"/>
                  <a:pt x="12877" y="250769"/>
                </a:cubicBezTo>
                <a:cubicBezTo>
                  <a:pt x="8184" y="250769"/>
                  <a:pt x="3373" y="247841"/>
                  <a:pt x="2434" y="241164"/>
                </a:cubicBezTo>
                <a:cubicBezTo>
                  <a:pt x="-4371" y="168537"/>
                  <a:pt x="5251" y="93918"/>
                  <a:pt x="5251" y="21291"/>
                </a:cubicBezTo>
                <a:cubicBezTo>
                  <a:pt x="5251" y="14614"/>
                  <a:pt x="11000" y="8875"/>
                  <a:pt x="17688" y="8875"/>
                </a:cubicBezTo>
                <a:cubicBezTo>
                  <a:pt x="97124" y="6063"/>
                  <a:pt x="175739" y="-1668"/>
                  <a:pt x="255175" y="323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</p:sp>
      <p:sp>
        <p:nvSpPr>
          <p:cNvPr id="49" name="book-and-magnifier_68268">
            <a:extLst>
              <a:ext uri="{FF2B5EF4-FFF2-40B4-BE49-F238E27FC236}">
                <a16:creationId xmlns:a16="http://schemas.microsoft.com/office/drawing/2014/main" id="{F29F3EA7-E3CC-4D67-A590-6627CAECE9A2}"/>
              </a:ext>
            </a:extLst>
          </p:cNvPr>
          <p:cNvSpPr>
            <a:spLocks noChangeAspect="1"/>
          </p:cNvSpPr>
          <p:nvPr/>
        </p:nvSpPr>
        <p:spPr bwMode="auto">
          <a:xfrm>
            <a:off x="1915785" y="3402330"/>
            <a:ext cx="649832" cy="526624"/>
          </a:xfrm>
          <a:custGeom>
            <a:avLst/>
            <a:gdLst>
              <a:gd name="connsiteX0" fmla="*/ 318968 w 605874"/>
              <a:gd name="connsiteY0" fmla="*/ 175471 h 491003"/>
              <a:gd name="connsiteX1" fmla="*/ 253970 w 605874"/>
              <a:gd name="connsiteY1" fmla="*/ 202307 h 491003"/>
              <a:gd name="connsiteX2" fmla="*/ 253970 w 605874"/>
              <a:gd name="connsiteY2" fmla="*/ 332087 h 491003"/>
              <a:gd name="connsiteX3" fmla="*/ 383965 w 605874"/>
              <a:gd name="connsiteY3" fmla="*/ 332087 h 491003"/>
              <a:gd name="connsiteX4" fmla="*/ 383965 w 605874"/>
              <a:gd name="connsiteY4" fmla="*/ 202307 h 491003"/>
              <a:gd name="connsiteX5" fmla="*/ 318968 w 605874"/>
              <a:gd name="connsiteY5" fmla="*/ 175471 h 491003"/>
              <a:gd name="connsiteX6" fmla="*/ 319025 w 605874"/>
              <a:gd name="connsiteY6" fmla="*/ 139402 h 491003"/>
              <a:gd name="connsiteX7" fmla="*/ 409549 w 605874"/>
              <a:gd name="connsiteY7" fmla="*/ 176765 h 491003"/>
              <a:gd name="connsiteX8" fmla="*/ 430178 w 605874"/>
              <a:gd name="connsiteY8" fmla="*/ 330361 h 491003"/>
              <a:gd name="connsiteX9" fmla="*/ 533320 w 605874"/>
              <a:gd name="connsiteY9" fmla="*/ 433218 h 491003"/>
              <a:gd name="connsiteX10" fmla="*/ 533320 w 605874"/>
              <a:gd name="connsiteY10" fmla="*/ 481080 h 491003"/>
              <a:gd name="connsiteX11" fmla="*/ 485379 w 605874"/>
              <a:gd name="connsiteY11" fmla="*/ 481080 h 491003"/>
              <a:gd name="connsiteX12" fmla="*/ 382352 w 605874"/>
              <a:gd name="connsiteY12" fmla="*/ 378223 h 491003"/>
              <a:gd name="connsiteX13" fmla="*/ 228502 w 605874"/>
              <a:gd name="connsiteY13" fmla="*/ 357513 h 491003"/>
              <a:gd name="connsiteX14" fmla="*/ 228502 w 605874"/>
              <a:gd name="connsiteY14" fmla="*/ 176765 h 491003"/>
              <a:gd name="connsiteX15" fmla="*/ 319025 w 605874"/>
              <a:gd name="connsiteY15" fmla="*/ 139402 h 491003"/>
              <a:gd name="connsiteX16" fmla="*/ 185980 w 605874"/>
              <a:gd name="connsiteY16" fmla="*/ 0 h 491003"/>
              <a:gd name="connsiteX17" fmla="*/ 302937 w 605874"/>
              <a:gd name="connsiteY17" fmla="*/ 15763 h 491003"/>
              <a:gd name="connsiteX18" fmla="*/ 419779 w 605874"/>
              <a:gd name="connsiteY18" fmla="*/ 0 h 491003"/>
              <a:gd name="connsiteX19" fmla="*/ 546301 w 605874"/>
              <a:gd name="connsiteY19" fmla="*/ 18409 h 491003"/>
              <a:gd name="connsiteX20" fmla="*/ 568655 w 605874"/>
              <a:gd name="connsiteY20" fmla="*/ 43607 h 491003"/>
              <a:gd name="connsiteX21" fmla="*/ 573495 w 605874"/>
              <a:gd name="connsiteY21" fmla="*/ 43607 h 491003"/>
              <a:gd name="connsiteX22" fmla="*/ 605874 w 605874"/>
              <a:gd name="connsiteY22" fmla="*/ 73522 h 491003"/>
              <a:gd name="connsiteX23" fmla="*/ 605874 w 605874"/>
              <a:gd name="connsiteY23" fmla="*/ 397641 h 491003"/>
              <a:gd name="connsiteX24" fmla="*/ 573495 w 605874"/>
              <a:gd name="connsiteY24" fmla="*/ 427556 h 491003"/>
              <a:gd name="connsiteX25" fmla="*/ 545840 w 605874"/>
              <a:gd name="connsiteY25" fmla="*/ 427556 h 491003"/>
              <a:gd name="connsiteX26" fmla="*/ 539272 w 605874"/>
              <a:gd name="connsiteY26" fmla="*/ 419502 h 491003"/>
              <a:gd name="connsiteX27" fmla="*/ 479007 w 605874"/>
              <a:gd name="connsiteY27" fmla="*/ 359442 h 491003"/>
              <a:gd name="connsiteX28" fmla="*/ 529593 w 605874"/>
              <a:gd name="connsiteY28" fmla="*/ 365770 h 491003"/>
              <a:gd name="connsiteX29" fmla="*/ 529593 w 605874"/>
              <a:gd name="connsiteY29" fmla="*/ 156134 h 491003"/>
              <a:gd name="connsiteX30" fmla="*/ 529593 w 605874"/>
              <a:gd name="connsiteY30" fmla="*/ 74098 h 491003"/>
              <a:gd name="connsiteX31" fmla="*/ 434413 w 605874"/>
              <a:gd name="connsiteY31" fmla="*/ 64318 h 491003"/>
              <a:gd name="connsiteX32" fmla="*/ 339234 w 605874"/>
              <a:gd name="connsiteY32" fmla="*/ 74098 h 491003"/>
              <a:gd name="connsiteX33" fmla="*/ 339234 w 605874"/>
              <a:gd name="connsiteY33" fmla="*/ 122652 h 491003"/>
              <a:gd name="connsiteX34" fmla="*/ 311234 w 605874"/>
              <a:gd name="connsiteY34" fmla="*/ 120006 h 491003"/>
              <a:gd name="connsiteX35" fmla="*/ 266640 w 605874"/>
              <a:gd name="connsiteY35" fmla="*/ 126794 h 491003"/>
              <a:gd name="connsiteX36" fmla="*/ 266640 w 605874"/>
              <a:gd name="connsiteY36" fmla="*/ 74098 h 491003"/>
              <a:gd name="connsiteX37" fmla="*/ 171461 w 605874"/>
              <a:gd name="connsiteY37" fmla="*/ 64318 h 491003"/>
              <a:gd name="connsiteX38" fmla="*/ 76282 w 605874"/>
              <a:gd name="connsiteY38" fmla="*/ 74098 h 491003"/>
              <a:gd name="connsiteX39" fmla="*/ 76282 w 605874"/>
              <a:gd name="connsiteY39" fmla="*/ 156134 h 491003"/>
              <a:gd name="connsiteX40" fmla="*/ 76282 w 605874"/>
              <a:gd name="connsiteY40" fmla="*/ 365770 h 491003"/>
              <a:gd name="connsiteX41" fmla="*/ 171461 w 605874"/>
              <a:gd name="connsiteY41" fmla="*/ 357601 h 491003"/>
              <a:gd name="connsiteX42" fmla="*/ 195313 w 605874"/>
              <a:gd name="connsiteY42" fmla="*/ 358061 h 491003"/>
              <a:gd name="connsiteX43" fmla="*/ 206951 w 605874"/>
              <a:gd name="connsiteY43" fmla="*/ 371178 h 491003"/>
              <a:gd name="connsiteX44" fmla="*/ 311234 w 605874"/>
              <a:gd name="connsiteY44" fmla="*/ 414209 h 491003"/>
              <a:gd name="connsiteX45" fmla="*/ 370692 w 605874"/>
              <a:gd name="connsiteY45" fmla="*/ 401783 h 491003"/>
              <a:gd name="connsiteX46" fmla="*/ 396388 w 605874"/>
              <a:gd name="connsiteY46" fmla="*/ 427556 h 491003"/>
              <a:gd name="connsiteX47" fmla="*/ 32264 w 605874"/>
              <a:gd name="connsiteY47" fmla="*/ 427556 h 491003"/>
              <a:gd name="connsiteX48" fmla="*/ 0 w 605874"/>
              <a:gd name="connsiteY48" fmla="*/ 397641 h 491003"/>
              <a:gd name="connsiteX49" fmla="*/ 0 w 605874"/>
              <a:gd name="connsiteY49" fmla="*/ 73522 h 491003"/>
              <a:gd name="connsiteX50" fmla="*/ 32264 w 605874"/>
              <a:gd name="connsiteY50" fmla="*/ 43607 h 491003"/>
              <a:gd name="connsiteX51" fmla="*/ 37104 w 605874"/>
              <a:gd name="connsiteY51" fmla="*/ 43607 h 491003"/>
              <a:gd name="connsiteX52" fmla="*/ 59458 w 605874"/>
              <a:gd name="connsiteY52" fmla="*/ 18409 h 491003"/>
              <a:gd name="connsiteX53" fmla="*/ 185980 w 605874"/>
              <a:gd name="connsiteY53" fmla="*/ 0 h 49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874" h="491003">
                <a:moveTo>
                  <a:pt x="318968" y="175471"/>
                </a:moveTo>
                <a:cubicBezTo>
                  <a:pt x="295429" y="175471"/>
                  <a:pt x="271891" y="184416"/>
                  <a:pt x="253970" y="202307"/>
                </a:cubicBezTo>
                <a:cubicBezTo>
                  <a:pt x="218130" y="238088"/>
                  <a:pt x="218130" y="296305"/>
                  <a:pt x="253970" y="332087"/>
                </a:cubicBezTo>
                <a:cubicBezTo>
                  <a:pt x="289811" y="367868"/>
                  <a:pt x="348124" y="367868"/>
                  <a:pt x="383965" y="332087"/>
                </a:cubicBezTo>
                <a:cubicBezTo>
                  <a:pt x="419806" y="296305"/>
                  <a:pt x="419806" y="238088"/>
                  <a:pt x="383965" y="202307"/>
                </a:cubicBezTo>
                <a:cubicBezTo>
                  <a:pt x="366045" y="184416"/>
                  <a:pt x="342506" y="175471"/>
                  <a:pt x="318968" y="175471"/>
                </a:cubicBezTo>
                <a:close/>
                <a:moveTo>
                  <a:pt x="319025" y="139402"/>
                </a:moveTo>
                <a:cubicBezTo>
                  <a:pt x="351812" y="139402"/>
                  <a:pt x="384599" y="151856"/>
                  <a:pt x="409549" y="176765"/>
                </a:cubicBezTo>
                <a:cubicBezTo>
                  <a:pt x="451152" y="218299"/>
                  <a:pt x="457951" y="281578"/>
                  <a:pt x="430178" y="330361"/>
                </a:cubicBezTo>
                <a:lnTo>
                  <a:pt x="533320" y="433218"/>
                </a:lnTo>
                <a:cubicBezTo>
                  <a:pt x="546458" y="446449"/>
                  <a:pt x="546458" y="467964"/>
                  <a:pt x="533320" y="481080"/>
                </a:cubicBezTo>
                <a:cubicBezTo>
                  <a:pt x="520067" y="494311"/>
                  <a:pt x="498632" y="494311"/>
                  <a:pt x="485379" y="481080"/>
                </a:cubicBezTo>
                <a:lnTo>
                  <a:pt x="382352" y="378223"/>
                </a:lnTo>
                <a:cubicBezTo>
                  <a:pt x="333488" y="405950"/>
                  <a:pt x="270104" y="399047"/>
                  <a:pt x="228502" y="357513"/>
                </a:cubicBezTo>
                <a:cubicBezTo>
                  <a:pt x="178601" y="307695"/>
                  <a:pt x="178601" y="226583"/>
                  <a:pt x="228502" y="176765"/>
                </a:cubicBezTo>
                <a:cubicBezTo>
                  <a:pt x="253452" y="151856"/>
                  <a:pt x="286239" y="139402"/>
                  <a:pt x="319025" y="139402"/>
                </a:cubicBezTo>
                <a:close/>
                <a:moveTo>
                  <a:pt x="185980" y="0"/>
                </a:moveTo>
                <a:cubicBezTo>
                  <a:pt x="224927" y="0"/>
                  <a:pt x="264220" y="5293"/>
                  <a:pt x="302937" y="15763"/>
                </a:cubicBezTo>
                <a:cubicBezTo>
                  <a:pt x="341654" y="5293"/>
                  <a:pt x="380832" y="0"/>
                  <a:pt x="419779" y="0"/>
                </a:cubicBezTo>
                <a:cubicBezTo>
                  <a:pt x="461838" y="0"/>
                  <a:pt x="504473" y="6213"/>
                  <a:pt x="546301" y="18409"/>
                </a:cubicBezTo>
                <a:cubicBezTo>
                  <a:pt x="558630" y="21976"/>
                  <a:pt x="567272" y="31986"/>
                  <a:pt x="568655" y="43607"/>
                </a:cubicBezTo>
                <a:lnTo>
                  <a:pt x="573495" y="43607"/>
                </a:lnTo>
                <a:cubicBezTo>
                  <a:pt x="591355" y="43607"/>
                  <a:pt x="605874" y="56954"/>
                  <a:pt x="605874" y="73522"/>
                </a:cubicBezTo>
                <a:lnTo>
                  <a:pt x="605874" y="397641"/>
                </a:lnTo>
                <a:cubicBezTo>
                  <a:pt x="605874" y="414094"/>
                  <a:pt x="591355" y="427556"/>
                  <a:pt x="573495" y="427556"/>
                </a:cubicBezTo>
                <a:lnTo>
                  <a:pt x="545840" y="427556"/>
                </a:lnTo>
                <a:cubicBezTo>
                  <a:pt x="543881" y="424680"/>
                  <a:pt x="541692" y="422033"/>
                  <a:pt x="539272" y="419502"/>
                </a:cubicBezTo>
                <a:lnTo>
                  <a:pt x="479007" y="359442"/>
                </a:lnTo>
                <a:cubicBezTo>
                  <a:pt x="495946" y="360822"/>
                  <a:pt x="512769" y="362893"/>
                  <a:pt x="529593" y="365770"/>
                </a:cubicBezTo>
                <a:lnTo>
                  <a:pt x="529593" y="156134"/>
                </a:lnTo>
                <a:lnTo>
                  <a:pt x="529593" y="74098"/>
                </a:lnTo>
                <a:cubicBezTo>
                  <a:pt x="497905" y="67654"/>
                  <a:pt x="465986" y="64318"/>
                  <a:pt x="434413" y="64318"/>
                </a:cubicBezTo>
                <a:cubicBezTo>
                  <a:pt x="402841" y="64318"/>
                  <a:pt x="370922" y="67654"/>
                  <a:pt x="339234" y="74098"/>
                </a:cubicBezTo>
                <a:lnTo>
                  <a:pt x="339234" y="122652"/>
                </a:lnTo>
                <a:cubicBezTo>
                  <a:pt x="330131" y="120926"/>
                  <a:pt x="320682" y="120006"/>
                  <a:pt x="311234" y="120006"/>
                </a:cubicBezTo>
                <a:cubicBezTo>
                  <a:pt x="295793" y="120006"/>
                  <a:pt x="280813" y="122307"/>
                  <a:pt x="266640" y="126794"/>
                </a:cubicBezTo>
                <a:lnTo>
                  <a:pt x="266640" y="74098"/>
                </a:lnTo>
                <a:cubicBezTo>
                  <a:pt x="234837" y="67654"/>
                  <a:pt x="202918" y="64318"/>
                  <a:pt x="171461" y="64318"/>
                </a:cubicBezTo>
                <a:cubicBezTo>
                  <a:pt x="139888" y="64318"/>
                  <a:pt x="107970" y="67654"/>
                  <a:pt x="76282" y="74098"/>
                </a:cubicBezTo>
                <a:lnTo>
                  <a:pt x="76282" y="156134"/>
                </a:lnTo>
                <a:lnTo>
                  <a:pt x="76282" y="365770"/>
                </a:lnTo>
                <a:cubicBezTo>
                  <a:pt x="107970" y="360362"/>
                  <a:pt x="139773" y="357601"/>
                  <a:pt x="171461" y="357601"/>
                </a:cubicBezTo>
                <a:cubicBezTo>
                  <a:pt x="179412" y="357601"/>
                  <a:pt x="187362" y="357716"/>
                  <a:pt x="195313" y="358061"/>
                </a:cubicBezTo>
                <a:cubicBezTo>
                  <a:pt x="198885" y="362663"/>
                  <a:pt x="202803" y="367036"/>
                  <a:pt x="206951" y="371178"/>
                </a:cubicBezTo>
                <a:cubicBezTo>
                  <a:pt x="234722" y="399022"/>
                  <a:pt x="271825" y="414209"/>
                  <a:pt x="311234" y="414209"/>
                </a:cubicBezTo>
                <a:cubicBezTo>
                  <a:pt x="331744" y="414209"/>
                  <a:pt x="352025" y="409952"/>
                  <a:pt x="370692" y="401783"/>
                </a:cubicBezTo>
                <a:lnTo>
                  <a:pt x="396388" y="427556"/>
                </a:lnTo>
                <a:lnTo>
                  <a:pt x="32264" y="427556"/>
                </a:lnTo>
                <a:cubicBezTo>
                  <a:pt x="14404" y="427556"/>
                  <a:pt x="0" y="414094"/>
                  <a:pt x="0" y="397641"/>
                </a:cubicBezTo>
                <a:lnTo>
                  <a:pt x="0" y="73522"/>
                </a:lnTo>
                <a:cubicBezTo>
                  <a:pt x="0" y="56954"/>
                  <a:pt x="14404" y="43607"/>
                  <a:pt x="32264" y="43607"/>
                </a:cubicBezTo>
                <a:lnTo>
                  <a:pt x="37104" y="43607"/>
                </a:lnTo>
                <a:cubicBezTo>
                  <a:pt x="38602" y="31986"/>
                  <a:pt x="47244" y="21976"/>
                  <a:pt x="59458" y="18409"/>
                </a:cubicBezTo>
                <a:cubicBezTo>
                  <a:pt x="101286" y="6213"/>
                  <a:pt x="143921" y="0"/>
                  <a:pt x="185980" y="0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69D981-E33B-4654-8041-FAA4693F0A71}"/>
              </a:ext>
            </a:extLst>
          </p:cNvPr>
          <p:cNvGrpSpPr/>
          <p:nvPr/>
        </p:nvGrpSpPr>
        <p:grpSpPr>
          <a:xfrm>
            <a:off x="-1" y="-681562"/>
            <a:ext cx="5242561" cy="578743"/>
            <a:chOff x="1741458" y="947881"/>
            <a:chExt cx="5242561" cy="578743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F0C91996-D07C-4F59-8D2D-C725ED22983A}"/>
                </a:ext>
              </a:extLst>
            </p:cNvPr>
            <p:cNvSpPr/>
            <p:nvPr/>
          </p:nvSpPr>
          <p:spPr>
            <a:xfrm>
              <a:off x="1741458" y="947881"/>
              <a:ext cx="5242561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author-sign_73319">
              <a:extLst>
                <a:ext uri="{FF2B5EF4-FFF2-40B4-BE49-F238E27FC236}">
                  <a16:creationId xmlns:a16="http://schemas.microsoft.com/office/drawing/2014/main" id="{EC3973AE-3ABA-4F98-BC63-7352D42FF0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D32F9A3-49BC-4E9F-96B4-3E2ACCE4F832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4EA7851-8113-4B03-BFC9-5C6E0099A219}"/>
                </a:ext>
              </a:extLst>
            </p:cNvPr>
            <p:cNvSpPr txBox="1"/>
            <p:nvPr/>
          </p:nvSpPr>
          <p:spPr>
            <a:xfrm>
              <a:off x="2578877" y="1083363"/>
              <a:ext cx="440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此模板所有图标均来着</a:t>
              </a:r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iSlide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的图标库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96E49E0-9DEE-4B9A-98A7-D3556C9E17F3}"/>
              </a:ext>
            </a:extLst>
          </p:cNvPr>
          <p:cNvGrpSpPr/>
          <p:nvPr/>
        </p:nvGrpSpPr>
        <p:grpSpPr>
          <a:xfrm>
            <a:off x="311051" y="74610"/>
            <a:ext cx="2851364" cy="731675"/>
            <a:chOff x="311051" y="74610"/>
            <a:chExt cx="2851364" cy="73167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B637392-02AE-41B0-9518-5EBC4C735CD5}"/>
                </a:ext>
              </a:extLst>
            </p:cNvPr>
            <p:cNvSpPr txBox="1"/>
            <p:nvPr/>
          </p:nvSpPr>
          <p:spPr>
            <a:xfrm>
              <a:off x="900257" y="25747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行楷繁体" panose="03000509000000000000" pitchFamily="65" charset="-122"/>
                  <a:ea typeface="方正行楷繁体" panose="03000509000000000000" pitchFamily="65" charset="-122"/>
                  <a:cs typeface="hakuyocaoshu7000" panose="02000600000000000000" pitchFamily="2" charset="-122"/>
                </a:rPr>
                <a:t>广东省科技干部学院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D1716D4-AF90-4ABC-B9CA-E4FFBE3563FD}"/>
                </a:ext>
              </a:extLst>
            </p:cNvPr>
            <p:cNvSpPr txBox="1"/>
            <p:nvPr/>
          </p:nvSpPr>
          <p:spPr>
            <a:xfrm>
              <a:off x="928263" y="504270"/>
              <a:ext cx="219593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" spc="100" dirty="0">
                  <a:latin typeface="078MKSDMediumCondensed" panose="00000400000000000000" pitchFamily="2" charset="0"/>
                </a:rPr>
                <a:t>GUANGDONG  POLYTECHNIC  OF  SCIENCE  AND  TECHNOLOGY</a:t>
              </a:r>
              <a:endParaRPr lang="zh-CN" altLang="en-US" sz="600" spc="100" dirty="0">
                <a:latin typeface="078MKSDMediumCondensed" panose="00000400000000000000" pitchFamily="2" charset="0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06A000AE-74F8-45B5-8855-A44333AF6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51" y="74610"/>
              <a:ext cx="731675" cy="731675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D50E257-F41A-4F4F-97D8-C680F6C7B84B}"/>
              </a:ext>
            </a:extLst>
          </p:cNvPr>
          <p:cNvGrpSpPr/>
          <p:nvPr/>
        </p:nvGrpSpPr>
        <p:grpSpPr>
          <a:xfrm>
            <a:off x="6837057" y="-681562"/>
            <a:ext cx="5410967" cy="578743"/>
            <a:chOff x="1741458" y="947881"/>
            <a:chExt cx="5410967" cy="57874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42CD2D2-AAB6-49DE-9831-407D78619066}"/>
                </a:ext>
              </a:extLst>
            </p:cNvPr>
            <p:cNvSpPr/>
            <p:nvPr/>
          </p:nvSpPr>
          <p:spPr>
            <a:xfrm>
              <a:off x="1741458" y="947881"/>
              <a:ext cx="5341112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author-sign_73319">
              <a:extLst>
                <a:ext uri="{FF2B5EF4-FFF2-40B4-BE49-F238E27FC236}">
                  <a16:creationId xmlns:a16="http://schemas.microsoft.com/office/drawing/2014/main" id="{C9E3DB94-E66B-4C6D-8E73-0B17870358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838E20A-538C-4525-A2D2-70C4A35D6B41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3BA7FB6-A2DD-4FF5-8770-ACACEAAD2277}"/>
                </a:ext>
              </a:extLst>
            </p:cNvPr>
            <p:cNvSpPr txBox="1"/>
            <p:nvPr/>
          </p:nvSpPr>
          <p:spPr>
            <a:xfrm>
              <a:off x="2578876" y="1083363"/>
              <a:ext cx="45735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按住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鼠标单击☞即可选中多个对象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003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4B55AE0-3256-4450-B4A8-462C2431E19F}"/>
              </a:ext>
            </a:extLst>
          </p:cNvPr>
          <p:cNvSpPr txBox="1"/>
          <p:nvPr/>
        </p:nvSpPr>
        <p:spPr>
          <a:xfrm>
            <a:off x="837417" y="234079"/>
            <a:ext cx="4640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普通表格版式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0F89F3-312C-4AB0-8B9C-73EECF2D3904}"/>
              </a:ext>
            </a:extLst>
          </p:cNvPr>
          <p:cNvGrpSpPr/>
          <p:nvPr/>
        </p:nvGrpSpPr>
        <p:grpSpPr>
          <a:xfrm>
            <a:off x="394633" y="4630275"/>
            <a:ext cx="2066945" cy="405467"/>
            <a:chOff x="420481" y="4630275"/>
            <a:chExt cx="2066945" cy="405467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8F8B6B3-203D-4576-8048-EA9A83C0E1A4}"/>
                </a:ext>
              </a:extLst>
            </p:cNvPr>
            <p:cNvSpPr/>
            <p:nvPr/>
          </p:nvSpPr>
          <p:spPr bwMode="auto">
            <a:xfrm flipH="1">
              <a:off x="436170" y="4630275"/>
              <a:ext cx="2035566" cy="403209"/>
            </a:xfrm>
            <a:prstGeom prst="roundRect">
              <a:avLst>
                <a:gd name="adj" fmla="val 22973"/>
              </a:avLst>
            </a:prstGeom>
            <a:noFill/>
            <a:ln w="12700"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5401BCB-92DD-44FE-ADF5-377349626DC0}"/>
                </a:ext>
              </a:extLst>
            </p:cNvPr>
            <p:cNvSpPr txBox="1"/>
            <p:nvPr/>
          </p:nvSpPr>
          <p:spPr>
            <a:xfrm flipH="1">
              <a:off x="420481" y="4666410"/>
              <a:ext cx="2066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输入你的标题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70DF4A0-60AB-4531-9628-31158049B77A}"/>
              </a:ext>
            </a:extLst>
          </p:cNvPr>
          <p:cNvSpPr txBox="1"/>
          <p:nvPr/>
        </p:nvSpPr>
        <p:spPr>
          <a:xfrm flipH="1">
            <a:off x="318562" y="5250804"/>
            <a:ext cx="9927025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人，双师素质教师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967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人，专任教师“双师”素质比例达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91%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18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名专家入选“广东企业科技特派员”。</a:t>
            </a: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EBFAE1C-9F5E-4192-AA1C-6197ACF6A8DC}"/>
              </a:ext>
            </a:extLst>
          </p:cNvPr>
          <p:cNvSpPr/>
          <p:nvPr/>
        </p:nvSpPr>
        <p:spPr>
          <a:xfrm rot="10800000">
            <a:off x="405745" y="5119274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E44CEED5-F280-41A9-ADFA-4B8724404F16}"/>
              </a:ext>
            </a:extLst>
          </p:cNvPr>
          <p:cNvSpPr/>
          <p:nvPr/>
        </p:nvSpPr>
        <p:spPr>
          <a:xfrm rot="10800000">
            <a:off x="405745" y="5152879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249A339D-573B-4C12-BB12-FBC50BCF5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49240"/>
              </p:ext>
            </p:extLst>
          </p:nvPr>
        </p:nvGraphicFramePr>
        <p:xfrm>
          <a:off x="405743" y="1606441"/>
          <a:ext cx="11110914" cy="275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819">
                  <a:extLst>
                    <a:ext uri="{9D8B030D-6E8A-4147-A177-3AD203B41FA5}">
                      <a16:colId xmlns:a16="http://schemas.microsoft.com/office/drawing/2014/main" val="1735626633"/>
                    </a:ext>
                  </a:extLst>
                </a:gridCol>
                <a:gridCol w="1851819">
                  <a:extLst>
                    <a:ext uri="{9D8B030D-6E8A-4147-A177-3AD203B41FA5}">
                      <a16:colId xmlns:a16="http://schemas.microsoft.com/office/drawing/2014/main" val="84332648"/>
                    </a:ext>
                  </a:extLst>
                </a:gridCol>
                <a:gridCol w="1851819">
                  <a:extLst>
                    <a:ext uri="{9D8B030D-6E8A-4147-A177-3AD203B41FA5}">
                      <a16:colId xmlns:a16="http://schemas.microsoft.com/office/drawing/2014/main" val="1898278621"/>
                    </a:ext>
                  </a:extLst>
                </a:gridCol>
                <a:gridCol w="1851819">
                  <a:extLst>
                    <a:ext uri="{9D8B030D-6E8A-4147-A177-3AD203B41FA5}">
                      <a16:colId xmlns:a16="http://schemas.microsoft.com/office/drawing/2014/main" val="1093472669"/>
                    </a:ext>
                  </a:extLst>
                </a:gridCol>
                <a:gridCol w="1851819">
                  <a:extLst>
                    <a:ext uri="{9D8B030D-6E8A-4147-A177-3AD203B41FA5}">
                      <a16:colId xmlns:a16="http://schemas.microsoft.com/office/drawing/2014/main" val="1930049783"/>
                    </a:ext>
                  </a:extLst>
                </a:gridCol>
                <a:gridCol w="1851819">
                  <a:extLst>
                    <a:ext uri="{9D8B030D-6E8A-4147-A177-3AD203B41FA5}">
                      <a16:colId xmlns:a16="http://schemas.microsoft.com/office/drawing/2014/main" val="637668553"/>
                    </a:ext>
                  </a:extLst>
                </a:gridCol>
              </a:tblGrid>
              <a:tr h="459899">
                <a:tc>
                  <a:txBody>
                    <a:bodyPr/>
                    <a:lstStyle/>
                    <a:p>
                      <a:pPr algn="ctr"/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系类</a:t>
                      </a:r>
                      <a:r>
                        <a:rPr lang="en-US" altLang="zh-CN" b="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</a:t>
                      </a:r>
                      <a:endParaRPr lang="zh-CN" altLang="en-US" b="0" spc="13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系类</a:t>
                      </a:r>
                      <a:r>
                        <a:rPr lang="en-US" altLang="zh-CN" b="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02</a:t>
                      </a:r>
                      <a:endParaRPr lang="zh-CN" altLang="en-US" b="0" spc="13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系类</a:t>
                      </a:r>
                      <a:r>
                        <a:rPr lang="en-US" altLang="zh-CN" b="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03</a:t>
                      </a:r>
                      <a:endParaRPr lang="zh-CN" altLang="en-US" b="0" spc="13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系类</a:t>
                      </a:r>
                      <a:r>
                        <a:rPr lang="en-US" altLang="zh-CN" b="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04</a:t>
                      </a:r>
                      <a:endParaRPr lang="zh-CN" altLang="en-US" b="0" spc="13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系类</a:t>
                      </a:r>
                      <a:r>
                        <a:rPr lang="en-US" altLang="zh-CN" b="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05</a:t>
                      </a:r>
                      <a:endParaRPr lang="zh-CN" altLang="en-US" b="0" spc="13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751460"/>
                  </a:ext>
                </a:extLst>
              </a:tr>
              <a:tr h="4598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r>
                        <a:rPr lang="en-US" altLang="zh-CN" sz="140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61561"/>
                  </a:ext>
                </a:extLst>
              </a:tr>
              <a:tr h="4598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r>
                        <a:rPr lang="en-US" altLang="zh-CN" sz="140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02</a:t>
                      </a:r>
                      <a:endParaRPr lang="zh-CN" altLang="en-US" sz="1400" spc="13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535498"/>
                  </a:ext>
                </a:extLst>
              </a:tr>
              <a:tr h="4598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r>
                        <a:rPr lang="en-US" altLang="zh-CN" sz="140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03</a:t>
                      </a:r>
                      <a:endParaRPr lang="zh-CN" altLang="en-US" sz="1400" spc="13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857263"/>
                  </a:ext>
                </a:extLst>
              </a:tr>
              <a:tr h="4598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r>
                        <a:rPr lang="en-US" altLang="zh-CN" sz="140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04</a:t>
                      </a:r>
                      <a:endParaRPr lang="zh-CN" altLang="en-US" sz="1400" spc="13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902527"/>
                  </a:ext>
                </a:extLst>
              </a:tr>
              <a:tr h="4598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r>
                        <a:rPr lang="en-US" altLang="zh-CN" sz="1400" spc="13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05</a:t>
                      </a:r>
                      <a:endParaRPr lang="zh-CN" altLang="en-US" sz="1400" spc="13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pc="13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416773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30C75A5A-E0BC-49D5-B276-435C3273ED88}"/>
              </a:ext>
            </a:extLst>
          </p:cNvPr>
          <p:cNvSpPr txBox="1"/>
          <p:nvPr/>
        </p:nvSpPr>
        <p:spPr>
          <a:xfrm>
            <a:off x="2444931" y="1153886"/>
            <a:ext cx="730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</a:t>
            </a:r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2.7</a:t>
            </a:r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，请为你的表格取一个好听的名字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F0A60A-0B5F-4EC4-91A0-2079C0AE543A}"/>
              </a:ext>
            </a:extLst>
          </p:cNvPr>
          <p:cNvGrpSpPr/>
          <p:nvPr/>
        </p:nvGrpSpPr>
        <p:grpSpPr>
          <a:xfrm>
            <a:off x="0" y="-681562"/>
            <a:ext cx="7126224" cy="578743"/>
            <a:chOff x="1741459" y="947881"/>
            <a:chExt cx="7126224" cy="578743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6B5A1D4-1745-40FA-9852-F425510BCECC}"/>
                </a:ext>
              </a:extLst>
            </p:cNvPr>
            <p:cNvSpPr/>
            <p:nvPr/>
          </p:nvSpPr>
          <p:spPr>
            <a:xfrm>
              <a:off x="1741459" y="947881"/>
              <a:ext cx="7004304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author-sign_73319">
              <a:extLst>
                <a:ext uri="{FF2B5EF4-FFF2-40B4-BE49-F238E27FC236}">
                  <a16:creationId xmlns:a16="http://schemas.microsoft.com/office/drawing/2014/main" id="{82F9D932-B81B-4255-AAC4-E20340E7FE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E7CD76C-8BA6-4158-B395-323561AD3985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073ED8F-7756-4523-B885-03436C4BC1E9}"/>
                </a:ext>
              </a:extLst>
            </p:cNvPr>
            <p:cNvSpPr txBox="1"/>
            <p:nvPr/>
          </p:nvSpPr>
          <p:spPr>
            <a:xfrm>
              <a:off x="2578876" y="1083362"/>
              <a:ext cx="6288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选中表格☞布局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设计☞即可根据自身所需完善表格外观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021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4B55AE0-3256-4450-B4A8-462C2431E19F}"/>
              </a:ext>
            </a:extLst>
          </p:cNvPr>
          <p:cNvSpPr txBox="1"/>
          <p:nvPr/>
        </p:nvSpPr>
        <p:spPr>
          <a:xfrm>
            <a:off x="83741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曲线图表版式</a:t>
            </a:r>
          </a:p>
        </p:txBody>
      </p:sp>
      <p:graphicFrame>
        <p:nvGraphicFramePr>
          <p:cNvPr id="26" name="图表 25">
            <a:extLst>
              <a:ext uri="{FF2B5EF4-FFF2-40B4-BE49-F238E27FC236}">
                <a16:creationId xmlns:a16="http://schemas.microsoft.com/office/drawing/2014/main" id="{8E7A2BBC-AB58-4A8A-80BC-699102975A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39636"/>
              </p:ext>
            </p:extLst>
          </p:nvPr>
        </p:nvGraphicFramePr>
        <p:xfrm>
          <a:off x="407988" y="1716744"/>
          <a:ext cx="6798355" cy="3564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76E6EF10-CB68-46EC-97DD-6F4D8406ECCB}"/>
              </a:ext>
            </a:extLst>
          </p:cNvPr>
          <p:cNvSpPr txBox="1"/>
          <p:nvPr/>
        </p:nvSpPr>
        <p:spPr>
          <a:xfrm>
            <a:off x="7507903" y="1487827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B0364FD-CD62-4879-8EB8-5D36454D72EC}"/>
              </a:ext>
            </a:extLst>
          </p:cNvPr>
          <p:cNvSpPr/>
          <p:nvPr/>
        </p:nvSpPr>
        <p:spPr>
          <a:xfrm>
            <a:off x="7612320" y="2059021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BE14715-6365-47CF-88D4-401A30B38219}"/>
              </a:ext>
            </a:extLst>
          </p:cNvPr>
          <p:cNvSpPr txBox="1"/>
          <p:nvPr/>
        </p:nvSpPr>
        <p:spPr>
          <a:xfrm flipH="1">
            <a:off x="7507903" y="2196396"/>
            <a:ext cx="4159475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4BD741-58CE-4CDD-BDEA-EAD6E1FE9227}"/>
              </a:ext>
            </a:extLst>
          </p:cNvPr>
          <p:cNvSpPr txBox="1"/>
          <p:nvPr/>
        </p:nvSpPr>
        <p:spPr>
          <a:xfrm>
            <a:off x="7507903" y="3471720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F70F47E-408E-4482-BB48-7CCFB97A5F37}"/>
              </a:ext>
            </a:extLst>
          </p:cNvPr>
          <p:cNvSpPr/>
          <p:nvPr/>
        </p:nvSpPr>
        <p:spPr>
          <a:xfrm>
            <a:off x="7612320" y="4042914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C4DE654-C2F5-4D02-9709-4624155AA941}"/>
              </a:ext>
            </a:extLst>
          </p:cNvPr>
          <p:cNvSpPr txBox="1"/>
          <p:nvPr/>
        </p:nvSpPr>
        <p:spPr>
          <a:xfrm flipH="1">
            <a:off x="7507903" y="4180289"/>
            <a:ext cx="4159475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8BABE5-75C4-477F-8B65-C36CEB80F19A}"/>
              </a:ext>
            </a:extLst>
          </p:cNvPr>
          <p:cNvSpPr txBox="1"/>
          <p:nvPr/>
        </p:nvSpPr>
        <p:spPr>
          <a:xfrm>
            <a:off x="1607025" y="1178327"/>
            <a:ext cx="4400281" cy="30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请为你的图表取个名字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84B0EC6-1318-4A46-8869-8E3BC2AFD816}"/>
              </a:ext>
            </a:extLst>
          </p:cNvPr>
          <p:cNvGrpSpPr/>
          <p:nvPr/>
        </p:nvGrpSpPr>
        <p:grpSpPr>
          <a:xfrm>
            <a:off x="0" y="-681562"/>
            <a:ext cx="6896100" cy="578743"/>
            <a:chOff x="1741459" y="947881"/>
            <a:chExt cx="6896100" cy="57874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6F7597E-8639-4BB0-BE8B-AFBDB545B35F}"/>
                </a:ext>
              </a:extLst>
            </p:cNvPr>
            <p:cNvSpPr/>
            <p:nvPr/>
          </p:nvSpPr>
          <p:spPr>
            <a:xfrm>
              <a:off x="1741459" y="947881"/>
              <a:ext cx="68961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author-sign_73319">
              <a:extLst>
                <a:ext uri="{FF2B5EF4-FFF2-40B4-BE49-F238E27FC236}">
                  <a16:creationId xmlns:a16="http://schemas.microsoft.com/office/drawing/2014/main" id="{1A896B21-9F4D-4EDB-95AF-967BC1C27A2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087934B-A506-432A-9CEA-0C2EA0C5F55B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BF79A8E-5397-476F-8C10-D85E07AA199E}"/>
                </a:ext>
              </a:extLst>
            </p:cNvPr>
            <p:cNvSpPr txBox="1"/>
            <p:nvPr/>
          </p:nvSpPr>
          <p:spPr>
            <a:xfrm>
              <a:off x="2578877" y="1083362"/>
              <a:ext cx="6058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选中图表☞鼠标右键选择编辑数据☞即可修改图表数据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480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4B55AE0-3256-4450-B4A8-462C2431E19F}"/>
              </a:ext>
            </a:extLst>
          </p:cNvPr>
          <p:cNvSpPr txBox="1"/>
          <p:nvPr/>
        </p:nvSpPr>
        <p:spPr>
          <a:xfrm>
            <a:off x="837417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柱状图图表版式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6E6EF10-CB68-46EC-97DD-6F4D8406ECCB}"/>
              </a:ext>
            </a:extLst>
          </p:cNvPr>
          <p:cNvSpPr txBox="1"/>
          <p:nvPr/>
        </p:nvSpPr>
        <p:spPr>
          <a:xfrm>
            <a:off x="7472102" y="1487827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B0364FD-CD62-4879-8EB8-5D36454D72EC}"/>
              </a:ext>
            </a:extLst>
          </p:cNvPr>
          <p:cNvSpPr/>
          <p:nvPr/>
        </p:nvSpPr>
        <p:spPr>
          <a:xfrm>
            <a:off x="7576519" y="2059021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BE14715-6365-47CF-88D4-401A30B38219}"/>
              </a:ext>
            </a:extLst>
          </p:cNvPr>
          <p:cNvSpPr txBox="1"/>
          <p:nvPr/>
        </p:nvSpPr>
        <p:spPr>
          <a:xfrm flipH="1">
            <a:off x="7472102" y="2196396"/>
            <a:ext cx="4159475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4BD741-58CE-4CDD-BDEA-EAD6E1FE9227}"/>
              </a:ext>
            </a:extLst>
          </p:cNvPr>
          <p:cNvSpPr txBox="1"/>
          <p:nvPr/>
        </p:nvSpPr>
        <p:spPr>
          <a:xfrm>
            <a:off x="7472102" y="3471720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F70F47E-408E-4482-BB48-7CCFB97A5F37}"/>
              </a:ext>
            </a:extLst>
          </p:cNvPr>
          <p:cNvSpPr/>
          <p:nvPr/>
        </p:nvSpPr>
        <p:spPr>
          <a:xfrm>
            <a:off x="7576519" y="4042914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C4DE654-C2F5-4D02-9709-4624155AA941}"/>
              </a:ext>
            </a:extLst>
          </p:cNvPr>
          <p:cNvSpPr txBox="1"/>
          <p:nvPr/>
        </p:nvSpPr>
        <p:spPr>
          <a:xfrm flipH="1">
            <a:off x="7472102" y="4180289"/>
            <a:ext cx="4159475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graphicFrame>
        <p:nvGraphicFramePr>
          <p:cNvPr id="27" name="图表 26">
            <a:extLst>
              <a:ext uri="{FF2B5EF4-FFF2-40B4-BE49-F238E27FC236}">
                <a16:creationId xmlns:a16="http://schemas.microsoft.com/office/drawing/2014/main" id="{984837D6-373C-43FA-83EF-9F1AA7ECD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529338"/>
              </p:ext>
            </p:extLst>
          </p:nvPr>
        </p:nvGraphicFramePr>
        <p:xfrm>
          <a:off x="361151" y="1249057"/>
          <a:ext cx="6115849" cy="5029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02CEBEA-5DC6-42A2-8107-0CACBDA5460E}"/>
              </a:ext>
            </a:extLst>
          </p:cNvPr>
          <p:cNvSpPr txBox="1"/>
          <p:nvPr/>
        </p:nvSpPr>
        <p:spPr>
          <a:xfrm>
            <a:off x="1363715" y="939557"/>
            <a:ext cx="4400281" cy="30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请为你的图表取个名字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00C16AC-5C79-4A2F-9B58-F62CE9225687}"/>
              </a:ext>
            </a:extLst>
          </p:cNvPr>
          <p:cNvGrpSpPr/>
          <p:nvPr/>
        </p:nvGrpSpPr>
        <p:grpSpPr>
          <a:xfrm>
            <a:off x="-1" y="-681562"/>
            <a:ext cx="8468589" cy="578743"/>
            <a:chOff x="1741458" y="947881"/>
            <a:chExt cx="8468589" cy="578743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902AC641-EB0B-404B-921B-1387F08ED234}"/>
                </a:ext>
              </a:extLst>
            </p:cNvPr>
            <p:cNvSpPr/>
            <p:nvPr/>
          </p:nvSpPr>
          <p:spPr>
            <a:xfrm>
              <a:off x="1741458" y="947881"/>
              <a:ext cx="8468589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author-sign_73319">
              <a:extLst>
                <a:ext uri="{FF2B5EF4-FFF2-40B4-BE49-F238E27FC236}">
                  <a16:creationId xmlns:a16="http://schemas.microsoft.com/office/drawing/2014/main" id="{411B2DD2-D381-4030-901A-4EEDB8BADE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7CF81C5-34F8-4543-BB30-EE4E73FEA7AE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EC3086-03A0-4124-ADCA-BDF353F5481B}"/>
                </a:ext>
              </a:extLst>
            </p:cNvPr>
            <p:cNvSpPr txBox="1"/>
            <p:nvPr/>
          </p:nvSpPr>
          <p:spPr>
            <a:xfrm>
              <a:off x="2578876" y="1083362"/>
              <a:ext cx="763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先</a:t>
              </a:r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Ctrl+C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复制一个三角形☞选中图表</a:t>
              </a:r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Ctrl+V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粘贴☞即可修改图表形状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330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0C3C27F-91AD-4927-A1D3-F79B9592D974}"/>
              </a:ext>
            </a:extLst>
          </p:cNvPr>
          <p:cNvSpPr txBox="1"/>
          <p:nvPr/>
        </p:nvSpPr>
        <p:spPr>
          <a:xfrm>
            <a:off x="83741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饼图图表版式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F94B4E44-8501-4F83-9E39-C4A70C07D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5671460"/>
              </p:ext>
            </p:extLst>
          </p:nvPr>
        </p:nvGraphicFramePr>
        <p:xfrm>
          <a:off x="-589819" y="1410976"/>
          <a:ext cx="6366296" cy="4244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0BB8C102-8F89-4A15-AF36-610758C05A31}"/>
              </a:ext>
            </a:extLst>
          </p:cNvPr>
          <p:cNvSpPr txBox="1"/>
          <p:nvPr/>
        </p:nvSpPr>
        <p:spPr>
          <a:xfrm>
            <a:off x="4847752" y="1347007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6600B70-167E-4D0E-8F7E-3FC27F531FBD}"/>
              </a:ext>
            </a:extLst>
          </p:cNvPr>
          <p:cNvSpPr/>
          <p:nvPr/>
        </p:nvSpPr>
        <p:spPr>
          <a:xfrm>
            <a:off x="4952169" y="1918201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00DE2DB-9263-452E-8B63-48B5CCB6293A}"/>
              </a:ext>
            </a:extLst>
          </p:cNvPr>
          <p:cNvSpPr txBox="1"/>
          <p:nvPr/>
        </p:nvSpPr>
        <p:spPr>
          <a:xfrm flipH="1">
            <a:off x="4847750" y="2055576"/>
            <a:ext cx="3568885" cy="15261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E3AC97-F710-4ADD-9641-8BFA10638BBC}"/>
              </a:ext>
            </a:extLst>
          </p:cNvPr>
          <p:cNvSpPr txBox="1"/>
          <p:nvPr/>
        </p:nvSpPr>
        <p:spPr>
          <a:xfrm>
            <a:off x="4847752" y="3722583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C4A382-9DEC-4BDC-A7FB-1B5063A0A98E}"/>
              </a:ext>
            </a:extLst>
          </p:cNvPr>
          <p:cNvSpPr/>
          <p:nvPr/>
        </p:nvSpPr>
        <p:spPr>
          <a:xfrm>
            <a:off x="4952169" y="4293777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CF39174-FA09-4694-B390-CCEBBE47ABC6}"/>
              </a:ext>
            </a:extLst>
          </p:cNvPr>
          <p:cNvSpPr txBox="1"/>
          <p:nvPr/>
        </p:nvSpPr>
        <p:spPr>
          <a:xfrm flipH="1">
            <a:off x="4847750" y="4431152"/>
            <a:ext cx="3568885" cy="15261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A32739C-3619-45E2-AC62-6214475B5069}"/>
              </a:ext>
            </a:extLst>
          </p:cNvPr>
          <p:cNvSpPr txBox="1"/>
          <p:nvPr/>
        </p:nvSpPr>
        <p:spPr>
          <a:xfrm>
            <a:off x="8904799" y="1347007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CEF64F1-9915-4AA3-86CA-E64DF1D6A51F}"/>
              </a:ext>
            </a:extLst>
          </p:cNvPr>
          <p:cNvSpPr/>
          <p:nvPr/>
        </p:nvSpPr>
        <p:spPr>
          <a:xfrm>
            <a:off x="9009216" y="1918201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ED7EBFB-71B8-4B4C-A194-6CF672E03CF7}"/>
              </a:ext>
            </a:extLst>
          </p:cNvPr>
          <p:cNvSpPr txBox="1"/>
          <p:nvPr/>
        </p:nvSpPr>
        <p:spPr>
          <a:xfrm flipH="1">
            <a:off x="8904798" y="2055576"/>
            <a:ext cx="2706923" cy="18955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0A9C88-FF92-44FC-8A58-A1663C111B35}"/>
              </a:ext>
            </a:extLst>
          </p:cNvPr>
          <p:cNvSpPr txBox="1"/>
          <p:nvPr/>
        </p:nvSpPr>
        <p:spPr>
          <a:xfrm>
            <a:off x="393188" y="5647839"/>
            <a:ext cx="4400281" cy="30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请为你的图表取个名字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382D83A-B0DF-4159-84FA-36364B9B7F17}"/>
              </a:ext>
            </a:extLst>
          </p:cNvPr>
          <p:cNvGrpSpPr/>
          <p:nvPr/>
        </p:nvGrpSpPr>
        <p:grpSpPr>
          <a:xfrm>
            <a:off x="0" y="-681562"/>
            <a:ext cx="6678592" cy="578743"/>
            <a:chOff x="1741459" y="947881"/>
            <a:chExt cx="6678592" cy="57874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BE4DC218-DD85-4195-A0C3-61E56349F436}"/>
                </a:ext>
              </a:extLst>
            </p:cNvPr>
            <p:cNvSpPr/>
            <p:nvPr/>
          </p:nvSpPr>
          <p:spPr>
            <a:xfrm>
              <a:off x="1741459" y="947881"/>
              <a:ext cx="6564314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author-sign_73319">
              <a:extLst>
                <a:ext uri="{FF2B5EF4-FFF2-40B4-BE49-F238E27FC236}">
                  <a16:creationId xmlns:a16="http://schemas.microsoft.com/office/drawing/2014/main" id="{29F4286C-0CFA-4326-BCF6-B327B3E389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26474A6-8206-4A25-81B4-A56E15648E57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A795B52-D0CD-4651-9F0A-A5CD686ED2E3}"/>
                </a:ext>
              </a:extLst>
            </p:cNvPr>
            <p:cNvSpPr txBox="1"/>
            <p:nvPr/>
          </p:nvSpPr>
          <p:spPr>
            <a:xfrm>
              <a:off x="2578877" y="1083362"/>
              <a:ext cx="5841174" cy="33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选中图表☞点击图表右上角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+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号☞即可修改图表元素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6708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CB697C6-BBF0-4390-B4BE-5A5ABC17F83C}"/>
              </a:ext>
            </a:extLst>
          </p:cNvPr>
          <p:cNvSpPr txBox="1"/>
          <p:nvPr/>
        </p:nvSpPr>
        <p:spPr>
          <a:xfrm>
            <a:off x="83741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圆环图表版式</a:t>
            </a: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3ECF5211-F4AB-4A9C-969B-41EE0CBB1F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616217"/>
              </p:ext>
            </p:extLst>
          </p:nvPr>
        </p:nvGraphicFramePr>
        <p:xfrm>
          <a:off x="2567837" y="1304160"/>
          <a:ext cx="6791211" cy="4527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BD81F745-D41A-451A-A155-9D694916F60D}"/>
              </a:ext>
            </a:extLst>
          </p:cNvPr>
          <p:cNvSpPr txBox="1"/>
          <p:nvPr/>
        </p:nvSpPr>
        <p:spPr>
          <a:xfrm>
            <a:off x="398315" y="1379387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01C357E-3514-4D6E-B963-8A1EF22462D4}"/>
              </a:ext>
            </a:extLst>
          </p:cNvPr>
          <p:cNvSpPr/>
          <p:nvPr/>
        </p:nvSpPr>
        <p:spPr>
          <a:xfrm>
            <a:off x="502732" y="1950581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134958-8814-4E1C-B374-6463D19C2ACC}"/>
              </a:ext>
            </a:extLst>
          </p:cNvPr>
          <p:cNvSpPr txBox="1"/>
          <p:nvPr/>
        </p:nvSpPr>
        <p:spPr>
          <a:xfrm flipH="1">
            <a:off x="398314" y="2087956"/>
            <a:ext cx="2706923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7EB3B6C-C03C-42FE-BF7A-0D745DB9BE28}"/>
              </a:ext>
            </a:extLst>
          </p:cNvPr>
          <p:cNvSpPr txBox="1"/>
          <p:nvPr/>
        </p:nvSpPr>
        <p:spPr>
          <a:xfrm>
            <a:off x="398315" y="3671423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8B413A-66D6-4F41-9275-1F0FA6AAB6FC}"/>
              </a:ext>
            </a:extLst>
          </p:cNvPr>
          <p:cNvSpPr/>
          <p:nvPr/>
        </p:nvSpPr>
        <p:spPr>
          <a:xfrm>
            <a:off x="502732" y="4242617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178F549-FA00-4E37-B40D-FC699C17CC3F}"/>
              </a:ext>
            </a:extLst>
          </p:cNvPr>
          <p:cNvSpPr txBox="1"/>
          <p:nvPr/>
        </p:nvSpPr>
        <p:spPr>
          <a:xfrm flipH="1">
            <a:off x="398314" y="4379992"/>
            <a:ext cx="2706923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A2A244-E61B-41AC-A883-E821BED70393}"/>
              </a:ext>
            </a:extLst>
          </p:cNvPr>
          <p:cNvSpPr txBox="1"/>
          <p:nvPr/>
        </p:nvSpPr>
        <p:spPr>
          <a:xfrm>
            <a:off x="8904800" y="3671423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BE92688-DF30-4146-8BF5-CF6F95F9D845}"/>
              </a:ext>
            </a:extLst>
          </p:cNvPr>
          <p:cNvSpPr/>
          <p:nvPr/>
        </p:nvSpPr>
        <p:spPr>
          <a:xfrm>
            <a:off x="9009217" y="4242617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109C36-CD12-4CDB-AFCB-28DF33E58791}"/>
              </a:ext>
            </a:extLst>
          </p:cNvPr>
          <p:cNvSpPr txBox="1"/>
          <p:nvPr/>
        </p:nvSpPr>
        <p:spPr>
          <a:xfrm flipH="1">
            <a:off x="8904799" y="4379992"/>
            <a:ext cx="2706923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C2CFAD-47AF-4235-B02A-65847B47609B}"/>
              </a:ext>
            </a:extLst>
          </p:cNvPr>
          <p:cNvSpPr txBox="1"/>
          <p:nvPr/>
        </p:nvSpPr>
        <p:spPr>
          <a:xfrm>
            <a:off x="8904799" y="1379387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52EA2E1-8A3C-423E-AE96-59A6EF3CA335}"/>
              </a:ext>
            </a:extLst>
          </p:cNvPr>
          <p:cNvSpPr/>
          <p:nvPr/>
        </p:nvSpPr>
        <p:spPr>
          <a:xfrm>
            <a:off x="9009216" y="1950581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5FCA1F-3D09-4B70-B081-C79A8FFEF33A}"/>
              </a:ext>
            </a:extLst>
          </p:cNvPr>
          <p:cNvSpPr txBox="1"/>
          <p:nvPr/>
        </p:nvSpPr>
        <p:spPr>
          <a:xfrm flipH="1">
            <a:off x="8904798" y="2087956"/>
            <a:ext cx="2706923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AFB8B1-A06D-492C-AA41-F57F7515A4D6}"/>
              </a:ext>
            </a:extLst>
          </p:cNvPr>
          <p:cNvSpPr txBox="1"/>
          <p:nvPr/>
        </p:nvSpPr>
        <p:spPr>
          <a:xfrm>
            <a:off x="3763301" y="1285074"/>
            <a:ext cx="4400281" cy="30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请为你的图表取个名字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CA9FE92-9D39-432E-8247-A9ED29C5DDA3}"/>
              </a:ext>
            </a:extLst>
          </p:cNvPr>
          <p:cNvGrpSpPr/>
          <p:nvPr/>
        </p:nvGrpSpPr>
        <p:grpSpPr>
          <a:xfrm>
            <a:off x="0" y="-681562"/>
            <a:ext cx="6896100" cy="578743"/>
            <a:chOff x="1741459" y="947881"/>
            <a:chExt cx="6896100" cy="578743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FA9AF42-E882-4A4E-834E-F3E4EBE0497B}"/>
                </a:ext>
              </a:extLst>
            </p:cNvPr>
            <p:cNvSpPr/>
            <p:nvPr/>
          </p:nvSpPr>
          <p:spPr>
            <a:xfrm>
              <a:off x="1741459" y="947881"/>
              <a:ext cx="68961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author-sign_73319">
              <a:extLst>
                <a:ext uri="{FF2B5EF4-FFF2-40B4-BE49-F238E27FC236}">
                  <a16:creationId xmlns:a16="http://schemas.microsoft.com/office/drawing/2014/main" id="{A45C2793-CBDB-4480-9729-D83FA0295AE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933E2F6-7906-4683-AF40-0972AD2C2958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FCB8AE4-25C2-4822-8671-F06AB43F67B5}"/>
                </a:ext>
              </a:extLst>
            </p:cNvPr>
            <p:cNvSpPr txBox="1"/>
            <p:nvPr/>
          </p:nvSpPr>
          <p:spPr>
            <a:xfrm>
              <a:off x="2578877" y="1083362"/>
              <a:ext cx="6058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选中图表☞鼠标右键选择编辑数据☞即可修改图表数据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420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830AA9CC-FF43-49FD-AB84-7C1ABBA348CD}"/>
              </a:ext>
            </a:extLst>
          </p:cNvPr>
          <p:cNvSpPr txBox="1"/>
          <p:nvPr/>
        </p:nvSpPr>
        <p:spPr>
          <a:xfrm>
            <a:off x="833724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高级饼图版式</a:t>
            </a:r>
          </a:p>
        </p:txBody>
      </p:sp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B141116D-22DF-48E2-B0CF-9371C3529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624981"/>
              </p:ext>
            </p:extLst>
          </p:nvPr>
        </p:nvGraphicFramePr>
        <p:xfrm>
          <a:off x="2077849" y="619335"/>
          <a:ext cx="7828042" cy="5218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CAD308D6-96AA-498C-A5CC-285CD897E194}"/>
              </a:ext>
            </a:extLst>
          </p:cNvPr>
          <p:cNvSpPr txBox="1"/>
          <p:nvPr/>
        </p:nvSpPr>
        <p:spPr>
          <a:xfrm>
            <a:off x="5963443" y="2688739"/>
            <a:ext cx="19207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80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B9EE70D-654F-497B-BB89-5448F67D03F5}"/>
              </a:ext>
            </a:extLst>
          </p:cNvPr>
          <p:cNvSpPr txBox="1"/>
          <p:nvPr/>
        </p:nvSpPr>
        <p:spPr>
          <a:xfrm>
            <a:off x="4335313" y="3095621"/>
            <a:ext cx="111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1BF987-896D-4303-8073-993ADB0C5A86}"/>
              </a:ext>
            </a:extLst>
          </p:cNvPr>
          <p:cNvSpPr txBox="1"/>
          <p:nvPr/>
        </p:nvSpPr>
        <p:spPr>
          <a:xfrm>
            <a:off x="2312372" y="1097570"/>
            <a:ext cx="730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项目进度图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0075B19-7C83-4D56-8806-E954B57AEC6A}"/>
              </a:ext>
            </a:extLst>
          </p:cNvPr>
          <p:cNvGrpSpPr/>
          <p:nvPr/>
        </p:nvGrpSpPr>
        <p:grpSpPr>
          <a:xfrm>
            <a:off x="394633" y="4630275"/>
            <a:ext cx="2066945" cy="405467"/>
            <a:chOff x="420481" y="4630275"/>
            <a:chExt cx="2066945" cy="405467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A2B713EA-DE54-4D7B-A92A-211D0F9CF850}"/>
                </a:ext>
              </a:extLst>
            </p:cNvPr>
            <p:cNvSpPr/>
            <p:nvPr/>
          </p:nvSpPr>
          <p:spPr bwMode="auto">
            <a:xfrm flipH="1">
              <a:off x="436170" y="4630275"/>
              <a:ext cx="2035566" cy="403209"/>
            </a:xfrm>
            <a:prstGeom prst="roundRect">
              <a:avLst>
                <a:gd name="adj" fmla="val 22973"/>
              </a:avLst>
            </a:prstGeom>
            <a:noFill/>
            <a:ln w="12700"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33729DC-047F-42FC-ACB7-B6AC4550EFD9}"/>
                </a:ext>
              </a:extLst>
            </p:cNvPr>
            <p:cNvSpPr txBox="1"/>
            <p:nvPr/>
          </p:nvSpPr>
          <p:spPr>
            <a:xfrm flipH="1">
              <a:off x="420481" y="4666410"/>
              <a:ext cx="2066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输入你的标题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263D2C0-6262-43F3-BA6C-FF21410B9DBB}"/>
              </a:ext>
            </a:extLst>
          </p:cNvPr>
          <p:cNvSpPr txBox="1"/>
          <p:nvPr/>
        </p:nvSpPr>
        <p:spPr>
          <a:xfrm flipH="1">
            <a:off x="318562" y="5250804"/>
            <a:ext cx="9927025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人，双师素质教师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967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人，专任教师“双师”素质比例达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91%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18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名专家入选“广东企业科技特派员”。</a:t>
            </a: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36C0DBCE-D2D5-448C-85A9-88DFF26A56D7}"/>
              </a:ext>
            </a:extLst>
          </p:cNvPr>
          <p:cNvSpPr/>
          <p:nvPr/>
        </p:nvSpPr>
        <p:spPr>
          <a:xfrm rot="10800000">
            <a:off x="405745" y="5119274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C32EBD90-C05D-4D87-B319-BF8EB5687B4E}"/>
              </a:ext>
            </a:extLst>
          </p:cNvPr>
          <p:cNvSpPr/>
          <p:nvPr/>
        </p:nvSpPr>
        <p:spPr>
          <a:xfrm rot="10800000">
            <a:off x="405745" y="5152879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1B98721-2836-4F7B-8DDD-89A0E492EE68}"/>
              </a:ext>
            </a:extLst>
          </p:cNvPr>
          <p:cNvGrpSpPr/>
          <p:nvPr/>
        </p:nvGrpSpPr>
        <p:grpSpPr>
          <a:xfrm>
            <a:off x="9859003" y="3808679"/>
            <a:ext cx="1810896" cy="528301"/>
            <a:chOff x="9057376" y="3837795"/>
            <a:chExt cx="1810896" cy="52830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6E6C4CC-BE9F-418D-8FC0-6A756155442E}"/>
                </a:ext>
              </a:extLst>
            </p:cNvPr>
            <p:cNvSpPr/>
            <p:nvPr/>
          </p:nvSpPr>
          <p:spPr>
            <a:xfrm>
              <a:off x="9382761" y="3837795"/>
              <a:ext cx="1186180" cy="52322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66D9FED-CF15-42EA-ACF5-6F983158427A}"/>
                </a:ext>
              </a:extLst>
            </p:cNvPr>
            <p:cNvGrpSpPr/>
            <p:nvPr/>
          </p:nvGrpSpPr>
          <p:grpSpPr>
            <a:xfrm>
              <a:off x="9057376" y="3842876"/>
              <a:ext cx="1810896" cy="523220"/>
              <a:chOff x="9057376" y="3837796"/>
              <a:chExt cx="1810896" cy="523220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E67326A-528B-4A8E-9EDD-90898988C65A}"/>
                  </a:ext>
                </a:extLst>
              </p:cNvPr>
              <p:cNvSpPr txBox="1"/>
              <p:nvPr/>
            </p:nvSpPr>
            <p:spPr>
              <a:xfrm>
                <a:off x="9622901" y="3837796"/>
                <a:ext cx="12453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完成</a:t>
                </a:r>
                <a:endParaRPr lang="en-US" altLang="zh-CN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/>
                <a:r>
                  <a:rPr lang="zh-CN" altLang="en-US" sz="14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部分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2EA672B-0FDE-4CA2-A97A-AE6171AF2516}"/>
                  </a:ext>
                </a:extLst>
              </p:cNvPr>
              <p:cNvSpPr txBox="1"/>
              <p:nvPr/>
            </p:nvSpPr>
            <p:spPr>
              <a:xfrm>
                <a:off x="9057376" y="3945517"/>
                <a:ext cx="1245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80%</a:t>
                </a:r>
                <a:endPara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CBEE780-D421-40E8-ABDC-3C07AAB77FAC}"/>
              </a:ext>
            </a:extLst>
          </p:cNvPr>
          <p:cNvCxnSpPr>
            <a:cxnSpLocks/>
          </p:cNvCxnSpPr>
          <p:nvPr/>
        </p:nvCxnSpPr>
        <p:spPr>
          <a:xfrm flipH="1">
            <a:off x="7668478" y="3552222"/>
            <a:ext cx="1074242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34B706E1-F8D6-48E5-A43D-22DE6ABBABC3}"/>
              </a:ext>
            </a:extLst>
          </p:cNvPr>
          <p:cNvSpPr/>
          <p:nvPr/>
        </p:nvSpPr>
        <p:spPr>
          <a:xfrm rot="5400000" flipH="1">
            <a:off x="9847986" y="3970784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68622F8-2819-4906-85DA-8DA69409C625}"/>
              </a:ext>
            </a:extLst>
          </p:cNvPr>
          <p:cNvCxnSpPr>
            <a:cxnSpLocks/>
          </p:cNvCxnSpPr>
          <p:nvPr/>
        </p:nvCxnSpPr>
        <p:spPr>
          <a:xfrm flipV="1">
            <a:off x="8742720" y="3552222"/>
            <a:ext cx="0" cy="51291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21A919F-F61A-45BF-925F-C0EF17868BF7}"/>
              </a:ext>
            </a:extLst>
          </p:cNvPr>
          <p:cNvCxnSpPr>
            <a:cxnSpLocks/>
          </p:cNvCxnSpPr>
          <p:nvPr/>
        </p:nvCxnSpPr>
        <p:spPr>
          <a:xfrm flipH="1">
            <a:off x="8742720" y="4065136"/>
            <a:ext cx="11369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E4DB65D-0B3E-4EB9-850B-F19BB763E042}"/>
              </a:ext>
            </a:extLst>
          </p:cNvPr>
          <p:cNvGrpSpPr/>
          <p:nvPr/>
        </p:nvGrpSpPr>
        <p:grpSpPr>
          <a:xfrm>
            <a:off x="1149856" y="1315488"/>
            <a:ext cx="2140434" cy="531527"/>
            <a:chOff x="585184" y="2572401"/>
            <a:chExt cx="2140434" cy="531527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65DE3283-1C10-4E95-BBD9-2F2C9955C55E}"/>
                </a:ext>
              </a:extLst>
            </p:cNvPr>
            <p:cNvSpPr/>
            <p:nvPr/>
          </p:nvSpPr>
          <p:spPr>
            <a:xfrm>
              <a:off x="846766" y="2572401"/>
              <a:ext cx="1464812" cy="531527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EA17408-E710-4A6C-B423-F1D5DB713DA6}"/>
                </a:ext>
              </a:extLst>
            </p:cNvPr>
            <p:cNvGrpSpPr/>
            <p:nvPr/>
          </p:nvGrpSpPr>
          <p:grpSpPr>
            <a:xfrm>
              <a:off x="585184" y="2572401"/>
              <a:ext cx="2140434" cy="523220"/>
              <a:chOff x="600424" y="2572401"/>
              <a:chExt cx="2140434" cy="523220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D2E8499-B88D-4A07-B77D-39FD76DA3A9E}"/>
                  </a:ext>
                </a:extLst>
              </p:cNvPr>
              <p:cNvSpPr txBox="1"/>
              <p:nvPr/>
            </p:nvSpPr>
            <p:spPr>
              <a:xfrm>
                <a:off x="1495487" y="2572401"/>
                <a:ext cx="12453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待完成</a:t>
                </a:r>
                <a:endParaRPr lang="en-US" altLang="zh-CN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r>
                  <a:rPr lang="zh-CN" altLang="en-US" sz="14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部分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DB82C89-1491-4E44-B4BD-7870052D2E37}"/>
                  </a:ext>
                </a:extLst>
              </p:cNvPr>
              <p:cNvSpPr txBox="1"/>
              <p:nvPr/>
            </p:nvSpPr>
            <p:spPr>
              <a:xfrm>
                <a:off x="600424" y="2680123"/>
                <a:ext cx="1245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20%</a:t>
                </a:r>
                <a:endPara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FF6EF3B-ABF9-41EA-9495-54F450E827E3}"/>
              </a:ext>
            </a:extLst>
          </p:cNvPr>
          <p:cNvCxnSpPr>
            <a:cxnSpLocks/>
          </p:cNvCxnSpPr>
          <p:nvPr/>
        </p:nvCxnSpPr>
        <p:spPr>
          <a:xfrm flipV="1">
            <a:off x="4475798" y="1539875"/>
            <a:ext cx="0" cy="80345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E660033-144D-42C3-A313-A5D10A627F83}"/>
              </a:ext>
            </a:extLst>
          </p:cNvPr>
          <p:cNvCxnSpPr>
            <a:cxnSpLocks/>
          </p:cNvCxnSpPr>
          <p:nvPr/>
        </p:nvCxnSpPr>
        <p:spPr>
          <a:xfrm flipH="1">
            <a:off x="3131820" y="1537335"/>
            <a:ext cx="134397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等腰三角形 51">
            <a:extLst>
              <a:ext uri="{FF2B5EF4-FFF2-40B4-BE49-F238E27FC236}">
                <a16:creationId xmlns:a16="http://schemas.microsoft.com/office/drawing/2014/main" id="{E19CB6E7-57C2-4894-9C00-94BDCC92A2DE}"/>
              </a:ext>
            </a:extLst>
          </p:cNvPr>
          <p:cNvSpPr/>
          <p:nvPr/>
        </p:nvSpPr>
        <p:spPr>
          <a:xfrm rot="16200000" flipH="1">
            <a:off x="2861991" y="1445153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FE1C317-ADB9-40F3-8046-048F6450D74E}"/>
              </a:ext>
            </a:extLst>
          </p:cNvPr>
          <p:cNvGrpSpPr/>
          <p:nvPr/>
        </p:nvGrpSpPr>
        <p:grpSpPr>
          <a:xfrm>
            <a:off x="773550" y="2544892"/>
            <a:ext cx="2140434" cy="531527"/>
            <a:chOff x="585184" y="2572401"/>
            <a:chExt cx="2140434" cy="531527"/>
          </a:xfrm>
        </p:grpSpPr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F22F06B4-01F5-46F3-811C-378B2B17DEE3}"/>
                </a:ext>
              </a:extLst>
            </p:cNvPr>
            <p:cNvSpPr/>
            <p:nvPr/>
          </p:nvSpPr>
          <p:spPr>
            <a:xfrm>
              <a:off x="846766" y="2572401"/>
              <a:ext cx="1464812" cy="531527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91032A7-44A8-4A10-AA98-24B636B5B7CB}"/>
                </a:ext>
              </a:extLst>
            </p:cNvPr>
            <p:cNvGrpSpPr/>
            <p:nvPr/>
          </p:nvGrpSpPr>
          <p:grpSpPr>
            <a:xfrm>
              <a:off x="585184" y="2572401"/>
              <a:ext cx="2140434" cy="523220"/>
              <a:chOff x="600424" y="2572401"/>
              <a:chExt cx="2140434" cy="523220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13F3CEB-5539-4270-80F8-2971F6F2B25A}"/>
                  </a:ext>
                </a:extLst>
              </p:cNvPr>
              <p:cNvSpPr txBox="1"/>
              <p:nvPr/>
            </p:nvSpPr>
            <p:spPr>
              <a:xfrm>
                <a:off x="1495487" y="2572401"/>
                <a:ext cx="12453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难攻克</a:t>
                </a:r>
                <a:endParaRPr lang="en-US" altLang="zh-CN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r>
                  <a:rPr lang="zh-CN" altLang="en-US" sz="14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部分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94B26F49-AAA7-4CC1-8A90-83893EB208E0}"/>
                  </a:ext>
                </a:extLst>
              </p:cNvPr>
              <p:cNvSpPr txBox="1"/>
              <p:nvPr/>
            </p:nvSpPr>
            <p:spPr>
              <a:xfrm>
                <a:off x="600424" y="2680123"/>
                <a:ext cx="1245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**</a:t>
                </a:r>
                <a:r>
                  <a:rPr lang="en-US" altLang="zh-CN" sz="1400" b="1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%</a:t>
                </a:r>
                <a:endPara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3BFD36FA-367E-4A32-9B50-199F48E54903}"/>
              </a:ext>
            </a:extLst>
          </p:cNvPr>
          <p:cNvCxnSpPr>
            <a:cxnSpLocks/>
          </p:cNvCxnSpPr>
          <p:nvPr/>
        </p:nvCxnSpPr>
        <p:spPr>
          <a:xfrm flipH="1">
            <a:off x="2826552" y="2806065"/>
            <a:ext cx="1318112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等腰三角形 67">
            <a:extLst>
              <a:ext uri="{FF2B5EF4-FFF2-40B4-BE49-F238E27FC236}">
                <a16:creationId xmlns:a16="http://schemas.microsoft.com/office/drawing/2014/main" id="{9F2A640E-63CE-400B-9E5C-2D61B70F5E97}"/>
              </a:ext>
            </a:extLst>
          </p:cNvPr>
          <p:cNvSpPr/>
          <p:nvPr/>
        </p:nvSpPr>
        <p:spPr>
          <a:xfrm rot="16200000" flipH="1">
            <a:off x="2557008" y="2711713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BE5CF61-3424-4B2D-A0B1-66EEF78A9257}"/>
              </a:ext>
            </a:extLst>
          </p:cNvPr>
          <p:cNvGrpSpPr/>
          <p:nvPr/>
        </p:nvGrpSpPr>
        <p:grpSpPr>
          <a:xfrm>
            <a:off x="1242155" y="3755636"/>
            <a:ext cx="2140434" cy="531527"/>
            <a:chOff x="585184" y="2572401"/>
            <a:chExt cx="2140434" cy="531527"/>
          </a:xfrm>
        </p:grpSpPr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B8FE9862-AD8A-4707-9D2C-688F561C0840}"/>
                </a:ext>
              </a:extLst>
            </p:cNvPr>
            <p:cNvSpPr/>
            <p:nvPr/>
          </p:nvSpPr>
          <p:spPr>
            <a:xfrm>
              <a:off x="846766" y="2572401"/>
              <a:ext cx="1464812" cy="531527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AD139A8F-8F58-468A-882D-25738A0475D3}"/>
                </a:ext>
              </a:extLst>
            </p:cNvPr>
            <p:cNvGrpSpPr/>
            <p:nvPr/>
          </p:nvGrpSpPr>
          <p:grpSpPr>
            <a:xfrm>
              <a:off x="585184" y="2572401"/>
              <a:ext cx="2140434" cy="523220"/>
              <a:chOff x="600424" y="2572401"/>
              <a:chExt cx="2140434" cy="523220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591E0285-CBF4-432C-ADE6-EE8C8B35D0C4}"/>
                  </a:ext>
                </a:extLst>
              </p:cNvPr>
              <p:cNvSpPr txBox="1"/>
              <p:nvPr/>
            </p:nvSpPr>
            <p:spPr>
              <a:xfrm>
                <a:off x="1495487" y="2572401"/>
                <a:ext cx="12453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容易克</a:t>
                </a:r>
                <a:endParaRPr lang="en-US" altLang="zh-CN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r>
                  <a:rPr lang="zh-CN" altLang="en-US" sz="1400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部分</a:t>
                </a: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D73BD3BE-A529-40D2-8269-1BCEEC121275}"/>
                  </a:ext>
                </a:extLst>
              </p:cNvPr>
              <p:cNvSpPr txBox="1"/>
              <p:nvPr/>
            </p:nvSpPr>
            <p:spPr>
              <a:xfrm>
                <a:off x="600424" y="2680123"/>
                <a:ext cx="1245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**</a:t>
                </a:r>
                <a:r>
                  <a:rPr lang="en-US" altLang="zh-CN" sz="1400" b="1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%</a:t>
                </a:r>
                <a:endParaRPr lang="zh-CN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934A6C9E-56EA-45ED-BADA-3B1B62705C02}"/>
              </a:ext>
            </a:extLst>
          </p:cNvPr>
          <p:cNvCxnSpPr>
            <a:cxnSpLocks/>
          </p:cNvCxnSpPr>
          <p:nvPr/>
        </p:nvCxnSpPr>
        <p:spPr>
          <a:xfrm flipH="1">
            <a:off x="3287315" y="3995420"/>
            <a:ext cx="987823" cy="1560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等腰三角形 77">
            <a:extLst>
              <a:ext uri="{FF2B5EF4-FFF2-40B4-BE49-F238E27FC236}">
                <a16:creationId xmlns:a16="http://schemas.microsoft.com/office/drawing/2014/main" id="{9B8FB2F1-EC46-4009-AF9F-D9A7C299855C}"/>
              </a:ext>
            </a:extLst>
          </p:cNvPr>
          <p:cNvSpPr/>
          <p:nvPr/>
        </p:nvSpPr>
        <p:spPr>
          <a:xfrm rot="16200000" flipH="1">
            <a:off x="3025330" y="3922457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808BC8B-E8BE-46FC-B1D2-B158B6D5A4F9}"/>
              </a:ext>
            </a:extLst>
          </p:cNvPr>
          <p:cNvGrpSpPr/>
          <p:nvPr/>
        </p:nvGrpSpPr>
        <p:grpSpPr>
          <a:xfrm>
            <a:off x="0" y="-681562"/>
            <a:ext cx="6896100" cy="578743"/>
            <a:chOff x="1741459" y="947881"/>
            <a:chExt cx="6896100" cy="578743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15905B40-D3F1-4C61-A471-15B446A2E693}"/>
                </a:ext>
              </a:extLst>
            </p:cNvPr>
            <p:cNvSpPr/>
            <p:nvPr/>
          </p:nvSpPr>
          <p:spPr>
            <a:xfrm>
              <a:off x="1741459" y="947881"/>
              <a:ext cx="68961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author-sign_73319">
              <a:extLst>
                <a:ext uri="{FF2B5EF4-FFF2-40B4-BE49-F238E27FC236}">
                  <a16:creationId xmlns:a16="http://schemas.microsoft.com/office/drawing/2014/main" id="{B5BC21A4-50F9-4CF0-99D3-852137F0E0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9B9D565F-AE00-4014-BD58-F76EA63AD079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0BF3858-4315-44D3-BEE4-DA4CD638A057}"/>
                </a:ext>
              </a:extLst>
            </p:cNvPr>
            <p:cNvSpPr txBox="1"/>
            <p:nvPr/>
          </p:nvSpPr>
          <p:spPr>
            <a:xfrm>
              <a:off x="2578877" y="1083362"/>
              <a:ext cx="6058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选中图表☞鼠标右键选择编辑数据☞即可修改图表数据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129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9A45EEF-6ECE-40EE-A1DC-BD9B0A6C10CD}"/>
              </a:ext>
            </a:extLst>
          </p:cNvPr>
          <p:cNvSpPr txBox="1"/>
          <p:nvPr/>
        </p:nvSpPr>
        <p:spPr>
          <a:xfrm>
            <a:off x="852414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子母饼图版式</a:t>
            </a:r>
          </a:p>
        </p:txBody>
      </p: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CF4AF24F-0A48-43DC-8F28-B777228A9D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701532"/>
              </p:ext>
            </p:extLst>
          </p:nvPr>
        </p:nvGraphicFramePr>
        <p:xfrm>
          <a:off x="2665974" y="1409791"/>
          <a:ext cx="5533566" cy="3689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CE0911E1-0DF2-4C22-BE06-3D66CBB5AAA0}"/>
              </a:ext>
            </a:extLst>
          </p:cNvPr>
          <p:cNvSpPr txBox="1"/>
          <p:nvPr/>
        </p:nvSpPr>
        <p:spPr>
          <a:xfrm>
            <a:off x="8199540" y="1550012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510DDD3-E41C-40FD-A128-9B110D07AD2B}"/>
              </a:ext>
            </a:extLst>
          </p:cNvPr>
          <p:cNvSpPr/>
          <p:nvPr/>
        </p:nvSpPr>
        <p:spPr>
          <a:xfrm>
            <a:off x="8303957" y="2121206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FEAB86C-2219-495C-8A63-FC5C3441982D}"/>
              </a:ext>
            </a:extLst>
          </p:cNvPr>
          <p:cNvSpPr txBox="1"/>
          <p:nvPr/>
        </p:nvSpPr>
        <p:spPr>
          <a:xfrm flipH="1">
            <a:off x="8199538" y="2258581"/>
            <a:ext cx="3412184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48165AA-0622-465F-955B-60735FB2E244}"/>
              </a:ext>
            </a:extLst>
          </p:cNvPr>
          <p:cNvSpPr txBox="1"/>
          <p:nvPr/>
        </p:nvSpPr>
        <p:spPr>
          <a:xfrm>
            <a:off x="8199540" y="3678485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725208F-B5DB-45DA-8699-C01C93225B42}"/>
              </a:ext>
            </a:extLst>
          </p:cNvPr>
          <p:cNvSpPr/>
          <p:nvPr/>
        </p:nvSpPr>
        <p:spPr>
          <a:xfrm>
            <a:off x="8303957" y="4249679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5E8FF31-BAE3-4420-8CED-0A62B8C8AAD6}"/>
              </a:ext>
            </a:extLst>
          </p:cNvPr>
          <p:cNvSpPr txBox="1"/>
          <p:nvPr/>
        </p:nvSpPr>
        <p:spPr>
          <a:xfrm flipH="1">
            <a:off x="8199538" y="4387054"/>
            <a:ext cx="3412184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332B861-FD63-4ED5-A1EB-F3B2C29CAB20}"/>
              </a:ext>
            </a:extLst>
          </p:cNvPr>
          <p:cNvSpPr txBox="1"/>
          <p:nvPr/>
        </p:nvSpPr>
        <p:spPr>
          <a:xfrm>
            <a:off x="405745" y="1550012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FCF4C0B-2882-4882-9D84-90C946A51B4A}"/>
              </a:ext>
            </a:extLst>
          </p:cNvPr>
          <p:cNvSpPr/>
          <p:nvPr/>
        </p:nvSpPr>
        <p:spPr>
          <a:xfrm>
            <a:off x="510162" y="2121206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32A97CA-4894-457D-859F-0643DCA69B0C}"/>
              </a:ext>
            </a:extLst>
          </p:cNvPr>
          <p:cNvSpPr txBox="1"/>
          <p:nvPr/>
        </p:nvSpPr>
        <p:spPr>
          <a:xfrm flipH="1">
            <a:off x="405742" y="2258581"/>
            <a:ext cx="2347618" cy="26341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人，双师素质教师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967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F03062-D0A2-48CD-AA21-78228651ED64}"/>
              </a:ext>
            </a:extLst>
          </p:cNvPr>
          <p:cNvSpPr txBox="1"/>
          <p:nvPr/>
        </p:nvSpPr>
        <p:spPr>
          <a:xfrm>
            <a:off x="3527257" y="1455699"/>
            <a:ext cx="4400281" cy="30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请为你的图表取个名字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F966F3A-C924-431C-A05D-CE968BC988C4}"/>
              </a:ext>
            </a:extLst>
          </p:cNvPr>
          <p:cNvGrpSpPr/>
          <p:nvPr/>
        </p:nvGrpSpPr>
        <p:grpSpPr>
          <a:xfrm>
            <a:off x="0" y="-681562"/>
            <a:ext cx="6896100" cy="578743"/>
            <a:chOff x="1741459" y="947881"/>
            <a:chExt cx="6896100" cy="57874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2DF46936-809F-4F4A-89B2-1DD1F3B7267A}"/>
                </a:ext>
              </a:extLst>
            </p:cNvPr>
            <p:cNvSpPr/>
            <p:nvPr/>
          </p:nvSpPr>
          <p:spPr>
            <a:xfrm>
              <a:off x="1741459" y="947881"/>
              <a:ext cx="68961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author-sign_73319">
              <a:extLst>
                <a:ext uri="{FF2B5EF4-FFF2-40B4-BE49-F238E27FC236}">
                  <a16:creationId xmlns:a16="http://schemas.microsoft.com/office/drawing/2014/main" id="{66320EAD-E3B7-4212-9C8B-A0AAA21D70C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997DEA4-F271-4659-963F-29A9B9228173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8FF5719-B87E-4890-997C-EA46D6F3EC47}"/>
                </a:ext>
              </a:extLst>
            </p:cNvPr>
            <p:cNvSpPr txBox="1"/>
            <p:nvPr/>
          </p:nvSpPr>
          <p:spPr>
            <a:xfrm>
              <a:off x="2578877" y="1083362"/>
              <a:ext cx="6058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选中图表☞鼠标右键选择编辑数据☞即可修改图表数据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3813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9A45EEF-6ECE-40EE-A1DC-BD9B0A6C10CD}"/>
              </a:ext>
            </a:extLst>
          </p:cNvPr>
          <p:cNvSpPr txBox="1"/>
          <p:nvPr/>
        </p:nvSpPr>
        <p:spPr>
          <a:xfrm>
            <a:off x="83741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条形图版式</a:t>
            </a: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9AD4BA2A-3D68-4C24-A0D7-7BF5AF363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9795493"/>
              </p:ext>
            </p:extLst>
          </p:nvPr>
        </p:nvGraphicFramePr>
        <p:xfrm>
          <a:off x="361151" y="1192212"/>
          <a:ext cx="6115849" cy="5029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E1010AE0-8808-4A01-AA9D-5C8B45846C1F}"/>
              </a:ext>
            </a:extLst>
          </p:cNvPr>
          <p:cNvSpPr txBox="1"/>
          <p:nvPr/>
        </p:nvSpPr>
        <p:spPr>
          <a:xfrm>
            <a:off x="6766989" y="1192212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4698078-61A6-42B1-B693-80EE39CF8743}"/>
              </a:ext>
            </a:extLst>
          </p:cNvPr>
          <p:cNvSpPr/>
          <p:nvPr/>
        </p:nvSpPr>
        <p:spPr>
          <a:xfrm>
            <a:off x="6871406" y="1763406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1ED9BDA-9D57-4200-AC0A-36DE17F3FF17}"/>
              </a:ext>
            </a:extLst>
          </p:cNvPr>
          <p:cNvSpPr txBox="1"/>
          <p:nvPr/>
        </p:nvSpPr>
        <p:spPr>
          <a:xfrm flipH="1">
            <a:off x="6766987" y="1900781"/>
            <a:ext cx="4751911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528EDE9-C5D8-48F0-9747-4127361DD5D8}"/>
              </a:ext>
            </a:extLst>
          </p:cNvPr>
          <p:cNvSpPr txBox="1"/>
          <p:nvPr/>
        </p:nvSpPr>
        <p:spPr>
          <a:xfrm>
            <a:off x="6766989" y="3564079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A76BFBB-C8AD-47D2-BDF1-883DC24680BB}"/>
              </a:ext>
            </a:extLst>
          </p:cNvPr>
          <p:cNvSpPr/>
          <p:nvPr/>
        </p:nvSpPr>
        <p:spPr>
          <a:xfrm>
            <a:off x="6871406" y="4135273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C0382F-AFE0-42D4-A61C-192DAFF6DE98}"/>
              </a:ext>
            </a:extLst>
          </p:cNvPr>
          <p:cNvSpPr txBox="1"/>
          <p:nvPr/>
        </p:nvSpPr>
        <p:spPr>
          <a:xfrm flipH="1">
            <a:off x="6766987" y="4272648"/>
            <a:ext cx="4751911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1075B4-F9E2-4C4E-B3E2-5DE661991A37}"/>
              </a:ext>
            </a:extLst>
          </p:cNvPr>
          <p:cNvSpPr txBox="1"/>
          <p:nvPr/>
        </p:nvSpPr>
        <p:spPr>
          <a:xfrm>
            <a:off x="-231994" y="999269"/>
            <a:ext cx="730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请为你的图表取个名字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E09E371-EE1C-40A3-9CB7-EF75C620E7DC}"/>
              </a:ext>
            </a:extLst>
          </p:cNvPr>
          <p:cNvGrpSpPr/>
          <p:nvPr/>
        </p:nvGrpSpPr>
        <p:grpSpPr>
          <a:xfrm>
            <a:off x="0" y="-681562"/>
            <a:ext cx="6896100" cy="578743"/>
            <a:chOff x="1741459" y="947881"/>
            <a:chExt cx="6896100" cy="57874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732E959D-8460-464C-8AF7-F275A8B71C68}"/>
                </a:ext>
              </a:extLst>
            </p:cNvPr>
            <p:cNvSpPr/>
            <p:nvPr/>
          </p:nvSpPr>
          <p:spPr>
            <a:xfrm>
              <a:off x="1741459" y="947881"/>
              <a:ext cx="68961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author-sign_73319">
              <a:extLst>
                <a:ext uri="{FF2B5EF4-FFF2-40B4-BE49-F238E27FC236}">
                  <a16:creationId xmlns:a16="http://schemas.microsoft.com/office/drawing/2014/main" id="{675AA834-2A29-4E24-B3CC-E89DBF6C6D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5E482B4-7673-42C3-8E21-7BD67C20A93E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AB9E8E6-B388-4FB1-912D-DFB1DC3D6EFF}"/>
                </a:ext>
              </a:extLst>
            </p:cNvPr>
            <p:cNvSpPr txBox="1"/>
            <p:nvPr/>
          </p:nvSpPr>
          <p:spPr>
            <a:xfrm>
              <a:off x="2578877" y="1083362"/>
              <a:ext cx="6058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选中图表☞鼠标右键选择编辑数据☞即可修改图表数据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940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9A45EEF-6ECE-40EE-A1DC-BD9B0A6C10CD}"/>
              </a:ext>
            </a:extLst>
          </p:cNvPr>
          <p:cNvSpPr txBox="1"/>
          <p:nvPr/>
        </p:nvSpPr>
        <p:spPr>
          <a:xfrm>
            <a:off x="83741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甘特图表版式</a:t>
            </a:r>
          </a:p>
        </p:txBody>
      </p:sp>
      <p:graphicFrame>
        <p:nvGraphicFramePr>
          <p:cNvPr id="30" name="图表 29">
            <a:extLst>
              <a:ext uri="{FF2B5EF4-FFF2-40B4-BE49-F238E27FC236}">
                <a16:creationId xmlns:a16="http://schemas.microsoft.com/office/drawing/2014/main" id="{93179244-CFB7-407E-BA41-526AB7FFC9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039796"/>
              </p:ext>
            </p:extLst>
          </p:nvPr>
        </p:nvGraphicFramePr>
        <p:xfrm>
          <a:off x="405745" y="1586054"/>
          <a:ext cx="6633029" cy="3932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E7BDFDDF-9D2A-456B-8C65-EFF12497900B}"/>
              </a:ext>
            </a:extLst>
          </p:cNvPr>
          <p:cNvSpPr txBox="1"/>
          <p:nvPr/>
        </p:nvSpPr>
        <p:spPr>
          <a:xfrm>
            <a:off x="8209270" y="1828764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8E530F7-54E8-4F91-8A88-18C1CB1E81BC}"/>
              </a:ext>
            </a:extLst>
          </p:cNvPr>
          <p:cNvSpPr/>
          <p:nvPr/>
        </p:nvSpPr>
        <p:spPr>
          <a:xfrm>
            <a:off x="8313687" y="2399958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E668B7C-D46D-45A7-BF93-44D85C484543}"/>
              </a:ext>
            </a:extLst>
          </p:cNvPr>
          <p:cNvSpPr txBox="1"/>
          <p:nvPr/>
        </p:nvSpPr>
        <p:spPr>
          <a:xfrm flipH="1">
            <a:off x="8209270" y="2537333"/>
            <a:ext cx="3402451" cy="226485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  <a:endParaRPr lang="en-US" altLang="zh-CN" sz="1600" spc="13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600" spc="13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双师素质教师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967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人。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C639B79-825C-48C1-8179-C1839A64457E}"/>
              </a:ext>
            </a:extLst>
          </p:cNvPr>
          <p:cNvGrpSpPr/>
          <p:nvPr/>
        </p:nvGrpSpPr>
        <p:grpSpPr>
          <a:xfrm>
            <a:off x="7321266" y="3329289"/>
            <a:ext cx="244361" cy="446525"/>
            <a:chOff x="7321266" y="2953325"/>
            <a:chExt cx="244361" cy="446525"/>
          </a:xfrm>
        </p:grpSpPr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033944C1-F3EB-4EE5-AE31-F075E01AFB99}"/>
                </a:ext>
              </a:extLst>
            </p:cNvPr>
            <p:cNvSpPr/>
            <p:nvPr/>
          </p:nvSpPr>
          <p:spPr>
            <a:xfrm rot="5400000">
              <a:off x="7256219" y="309044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62ABACAD-9C2F-48E6-BE93-25E05F1F0A95}"/>
                </a:ext>
              </a:extLst>
            </p:cNvPr>
            <p:cNvSpPr/>
            <p:nvPr/>
          </p:nvSpPr>
          <p:spPr>
            <a:xfrm rot="5400000">
              <a:off x="7184148" y="3090443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0B78CE9-7C66-47FF-99B1-7F7D15EDB2C0}"/>
              </a:ext>
            </a:extLst>
          </p:cNvPr>
          <p:cNvSpPr txBox="1"/>
          <p:nvPr/>
        </p:nvSpPr>
        <p:spPr>
          <a:xfrm>
            <a:off x="71190" y="1235246"/>
            <a:ext cx="730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请为你的图表取个名字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D2A2F93-0C43-4619-85B5-60C44DB11EA7}"/>
              </a:ext>
            </a:extLst>
          </p:cNvPr>
          <p:cNvGrpSpPr/>
          <p:nvPr/>
        </p:nvGrpSpPr>
        <p:grpSpPr>
          <a:xfrm>
            <a:off x="0" y="-681562"/>
            <a:ext cx="6896100" cy="578743"/>
            <a:chOff x="1741459" y="947881"/>
            <a:chExt cx="6896100" cy="578743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5F7C1130-9083-42C9-A7E6-A714EB75C8C2}"/>
                </a:ext>
              </a:extLst>
            </p:cNvPr>
            <p:cNvSpPr/>
            <p:nvPr/>
          </p:nvSpPr>
          <p:spPr>
            <a:xfrm>
              <a:off x="1741459" y="947881"/>
              <a:ext cx="68961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author-sign_73319">
              <a:extLst>
                <a:ext uri="{FF2B5EF4-FFF2-40B4-BE49-F238E27FC236}">
                  <a16:creationId xmlns:a16="http://schemas.microsoft.com/office/drawing/2014/main" id="{9E71A9AF-593E-49EB-B227-5604EEF587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974F16D-EDF7-489B-B3D3-25FABEFBE352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2C5D410-B764-442B-ADFB-DA12C6693CF7}"/>
                </a:ext>
              </a:extLst>
            </p:cNvPr>
            <p:cNvSpPr txBox="1"/>
            <p:nvPr/>
          </p:nvSpPr>
          <p:spPr>
            <a:xfrm>
              <a:off x="2578877" y="1083362"/>
              <a:ext cx="6058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选中图表☞鼠标右键选择编辑数据☞即可修改图表数据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720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9A45EEF-6ECE-40EE-A1DC-BD9B0A6C10CD}"/>
              </a:ext>
            </a:extLst>
          </p:cNvPr>
          <p:cNvSpPr txBox="1"/>
          <p:nvPr/>
        </p:nvSpPr>
        <p:spPr>
          <a:xfrm>
            <a:off x="83741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旋风图表版式</a:t>
            </a: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E0329305-067B-4887-9BA8-3D2C5C261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6875353"/>
              </p:ext>
            </p:extLst>
          </p:nvPr>
        </p:nvGraphicFramePr>
        <p:xfrm>
          <a:off x="405746" y="1493262"/>
          <a:ext cx="11110910" cy="3081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9" name="组合 28">
            <a:extLst>
              <a:ext uri="{FF2B5EF4-FFF2-40B4-BE49-F238E27FC236}">
                <a16:creationId xmlns:a16="http://schemas.microsoft.com/office/drawing/2014/main" id="{4F218B55-ACF4-446D-B011-6F107A9B9191}"/>
              </a:ext>
            </a:extLst>
          </p:cNvPr>
          <p:cNvGrpSpPr/>
          <p:nvPr/>
        </p:nvGrpSpPr>
        <p:grpSpPr>
          <a:xfrm>
            <a:off x="394633" y="4630275"/>
            <a:ext cx="2066945" cy="405467"/>
            <a:chOff x="420481" y="4630275"/>
            <a:chExt cx="2066945" cy="405467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3E2F96AD-9970-4FA9-9F4A-DEE65F99AA8F}"/>
                </a:ext>
              </a:extLst>
            </p:cNvPr>
            <p:cNvSpPr/>
            <p:nvPr/>
          </p:nvSpPr>
          <p:spPr bwMode="auto">
            <a:xfrm flipH="1">
              <a:off x="436170" y="4630275"/>
              <a:ext cx="2035566" cy="403209"/>
            </a:xfrm>
            <a:prstGeom prst="roundRect">
              <a:avLst>
                <a:gd name="adj" fmla="val 22973"/>
              </a:avLst>
            </a:prstGeom>
            <a:noFill/>
            <a:ln w="12700">
              <a:solidFill>
                <a:srgbClr val="FF0000"/>
              </a:solidFill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50EA004-6136-4A51-8797-502F9D9E6274}"/>
                </a:ext>
              </a:extLst>
            </p:cNvPr>
            <p:cNvSpPr txBox="1"/>
            <p:nvPr/>
          </p:nvSpPr>
          <p:spPr>
            <a:xfrm flipH="1">
              <a:off x="420481" y="4666410"/>
              <a:ext cx="2066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输入你的标题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B251F5F5-3E55-41A3-82F3-64F5F2C3EE11}"/>
              </a:ext>
            </a:extLst>
          </p:cNvPr>
          <p:cNvSpPr txBox="1"/>
          <p:nvPr/>
        </p:nvSpPr>
        <p:spPr>
          <a:xfrm flipH="1">
            <a:off x="318562" y="5250804"/>
            <a:ext cx="9927025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学院有教职员工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1327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人，其中专任教师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1063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人，正高职称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人、副高职称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272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人，博士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49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人、硕士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594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人，双师素质教师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967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人，专任教师“双师”素质比例达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91%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18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名专家入选“广东企业科技特派员”。</a:t>
            </a:r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A4845583-2C29-4153-94AD-F2454720B33E}"/>
              </a:ext>
            </a:extLst>
          </p:cNvPr>
          <p:cNvSpPr/>
          <p:nvPr/>
        </p:nvSpPr>
        <p:spPr>
          <a:xfrm rot="10800000">
            <a:off x="405745" y="5119274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38917693-DF46-4976-9526-80019FEAEC48}"/>
              </a:ext>
            </a:extLst>
          </p:cNvPr>
          <p:cNvSpPr/>
          <p:nvPr/>
        </p:nvSpPr>
        <p:spPr>
          <a:xfrm rot="10800000">
            <a:off x="405745" y="5152879"/>
            <a:ext cx="322680" cy="76410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E1A702D-F66B-401D-A1ED-B305F050D2FB}"/>
              </a:ext>
            </a:extLst>
          </p:cNvPr>
          <p:cNvSpPr txBox="1"/>
          <p:nvPr/>
        </p:nvSpPr>
        <p:spPr>
          <a:xfrm>
            <a:off x="2312372" y="1066798"/>
            <a:ext cx="730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请为你的图表取个名字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F035AD7-72C1-4EFB-B688-C17998C48DA5}"/>
              </a:ext>
            </a:extLst>
          </p:cNvPr>
          <p:cNvGrpSpPr/>
          <p:nvPr/>
        </p:nvGrpSpPr>
        <p:grpSpPr>
          <a:xfrm>
            <a:off x="0" y="-681562"/>
            <a:ext cx="6896100" cy="578743"/>
            <a:chOff x="1741459" y="947881"/>
            <a:chExt cx="6896100" cy="578743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A23A0C86-7772-49B7-8A84-0A26EB77B400}"/>
                </a:ext>
              </a:extLst>
            </p:cNvPr>
            <p:cNvSpPr/>
            <p:nvPr/>
          </p:nvSpPr>
          <p:spPr>
            <a:xfrm>
              <a:off x="1741459" y="947881"/>
              <a:ext cx="689610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author-sign_73319">
              <a:extLst>
                <a:ext uri="{FF2B5EF4-FFF2-40B4-BE49-F238E27FC236}">
                  <a16:creationId xmlns:a16="http://schemas.microsoft.com/office/drawing/2014/main" id="{29B3D2A9-7121-4A2C-80F0-1D2078C70F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3EC0530-0909-4996-8FBD-D5AD69531532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67E598-84F8-4645-AD8B-0882EC323626}"/>
                </a:ext>
              </a:extLst>
            </p:cNvPr>
            <p:cNvSpPr txBox="1"/>
            <p:nvPr/>
          </p:nvSpPr>
          <p:spPr>
            <a:xfrm>
              <a:off x="2578877" y="1083362"/>
              <a:ext cx="6058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选中图表☞鼠标右键选择编辑数据☞即可修改图表数据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30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389A8B8A-A849-42CF-926C-4F547D654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98" y="-134934"/>
            <a:ext cx="7196471" cy="71964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44A604-CFBE-4A9E-9341-2ABF477AC7C0}"/>
              </a:ext>
            </a:extLst>
          </p:cNvPr>
          <p:cNvSpPr txBox="1"/>
          <p:nvPr/>
        </p:nvSpPr>
        <p:spPr>
          <a:xfrm>
            <a:off x="6357671" y="2453384"/>
            <a:ext cx="242880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3630B8-D824-4EAA-AB82-973E32A5337B}"/>
              </a:ext>
            </a:extLst>
          </p:cNvPr>
          <p:cNvSpPr txBox="1"/>
          <p:nvPr/>
        </p:nvSpPr>
        <p:spPr>
          <a:xfrm>
            <a:off x="5937940" y="1136958"/>
            <a:ext cx="242880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2DA5E7-B07C-4981-9C67-89D3CA678043}"/>
              </a:ext>
            </a:extLst>
          </p:cNvPr>
          <p:cNvSpPr txBox="1"/>
          <p:nvPr/>
        </p:nvSpPr>
        <p:spPr>
          <a:xfrm>
            <a:off x="5937941" y="5189946"/>
            <a:ext cx="242880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论文结论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13F066-4B3C-4E2B-9DD2-7E5CF73B88EB}"/>
              </a:ext>
            </a:extLst>
          </p:cNvPr>
          <p:cNvSpPr txBox="1"/>
          <p:nvPr/>
        </p:nvSpPr>
        <p:spPr>
          <a:xfrm>
            <a:off x="6356078" y="3867758"/>
            <a:ext cx="2428807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DC070EC-FD5B-46A4-A53A-EA7340338AF3}"/>
              </a:ext>
            </a:extLst>
          </p:cNvPr>
          <p:cNvSpPr/>
          <p:nvPr/>
        </p:nvSpPr>
        <p:spPr>
          <a:xfrm>
            <a:off x="0" y="0"/>
            <a:ext cx="5084364" cy="6870854"/>
          </a:xfrm>
          <a:custGeom>
            <a:avLst/>
            <a:gdLst>
              <a:gd name="connsiteX0" fmla="*/ 0 w 5084364"/>
              <a:gd name="connsiteY0" fmla="*/ 0 h 6870854"/>
              <a:gd name="connsiteX1" fmla="*/ 3525208 w 5084364"/>
              <a:gd name="connsiteY1" fmla="*/ 0 h 6870854"/>
              <a:gd name="connsiteX2" fmla="*/ 3566256 w 5084364"/>
              <a:gd name="connsiteY2" fmla="*/ 35557 h 6870854"/>
              <a:gd name="connsiteX3" fmla="*/ 5084364 w 5084364"/>
              <a:gd name="connsiteY3" fmla="*/ 3465513 h 6870854"/>
              <a:gd name="connsiteX4" fmla="*/ 3727182 w 5084364"/>
              <a:gd name="connsiteY4" fmla="*/ 6742041 h 6870854"/>
              <a:gd name="connsiteX5" fmla="*/ 3592074 w 5084364"/>
              <a:gd name="connsiteY5" fmla="*/ 6870854 h 6870854"/>
              <a:gd name="connsiteX6" fmla="*/ 0 w 5084364"/>
              <a:gd name="connsiteY6" fmla="*/ 6870854 h 68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4364" h="6870854">
                <a:moveTo>
                  <a:pt x="0" y="0"/>
                </a:moveTo>
                <a:lnTo>
                  <a:pt x="3525208" y="0"/>
                </a:lnTo>
                <a:lnTo>
                  <a:pt x="3566256" y="35557"/>
                </a:lnTo>
                <a:cubicBezTo>
                  <a:pt x="4498862" y="883192"/>
                  <a:pt x="5084364" y="2105977"/>
                  <a:pt x="5084364" y="3465513"/>
                </a:cubicBezTo>
                <a:cubicBezTo>
                  <a:pt x="5084364" y="4745077"/>
                  <a:pt x="4565719" y="5903504"/>
                  <a:pt x="3727182" y="6742041"/>
                </a:cubicBezTo>
                <a:lnTo>
                  <a:pt x="3592074" y="6870854"/>
                </a:lnTo>
                <a:lnTo>
                  <a:pt x="0" y="6870854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弧形 20">
            <a:extLst>
              <a:ext uri="{FF2B5EF4-FFF2-40B4-BE49-F238E27FC236}">
                <a16:creationId xmlns:a16="http://schemas.microsoft.com/office/drawing/2014/main" id="{DD833D2D-E897-4A50-8374-0214552D6AF9}"/>
              </a:ext>
            </a:extLst>
          </p:cNvPr>
          <p:cNvSpPr>
            <a:spLocks noChangeAspect="1"/>
          </p:cNvSpPr>
          <p:nvPr/>
        </p:nvSpPr>
        <p:spPr>
          <a:xfrm flipH="1">
            <a:off x="-4787885" y="-1681303"/>
            <a:ext cx="10220610" cy="10220606"/>
          </a:xfrm>
          <a:prstGeom prst="arc">
            <a:avLst>
              <a:gd name="adj1" fmla="val 8476385"/>
              <a:gd name="adj2" fmla="val 12989854"/>
            </a:avLst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35382A8-27A7-4268-8FCD-6B8CA43D5FA7}"/>
              </a:ext>
            </a:extLst>
          </p:cNvPr>
          <p:cNvSpPr/>
          <p:nvPr/>
        </p:nvSpPr>
        <p:spPr>
          <a:xfrm>
            <a:off x="4502530" y="557025"/>
            <a:ext cx="169846" cy="162399"/>
          </a:xfrm>
          <a:prstGeom prst="ellipse">
            <a:avLst/>
          </a:prstGeom>
          <a:solidFill>
            <a:srgbClr val="E32E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6B2BDC8-5D92-49F8-8DE3-768B09A50F0F}"/>
              </a:ext>
            </a:extLst>
          </p:cNvPr>
          <p:cNvSpPr/>
          <p:nvPr/>
        </p:nvSpPr>
        <p:spPr>
          <a:xfrm>
            <a:off x="5336298" y="4040659"/>
            <a:ext cx="111205" cy="106329"/>
          </a:xfrm>
          <a:prstGeom prst="ellipse">
            <a:avLst/>
          </a:prstGeom>
          <a:solidFill>
            <a:srgbClr val="E32E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5903F79-EAED-4BCE-B443-6537534FDAAA}"/>
              </a:ext>
            </a:extLst>
          </p:cNvPr>
          <p:cNvSpPr/>
          <p:nvPr/>
        </p:nvSpPr>
        <p:spPr>
          <a:xfrm>
            <a:off x="4342492" y="6516510"/>
            <a:ext cx="52863" cy="50545"/>
          </a:xfrm>
          <a:prstGeom prst="ellipse">
            <a:avLst/>
          </a:prstGeom>
          <a:solidFill>
            <a:srgbClr val="E32E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AA9E7A66-C137-45BC-B8B0-C663E538D484}"/>
              </a:ext>
            </a:extLst>
          </p:cNvPr>
          <p:cNvSpPr/>
          <p:nvPr/>
        </p:nvSpPr>
        <p:spPr>
          <a:xfrm>
            <a:off x="0" y="0"/>
            <a:ext cx="5084364" cy="6870854"/>
          </a:xfrm>
          <a:custGeom>
            <a:avLst/>
            <a:gdLst>
              <a:gd name="connsiteX0" fmla="*/ 0 w 5084364"/>
              <a:gd name="connsiteY0" fmla="*/ 0 h 6870854"/>
              <a:gd name="connsiteX1" fmla="*/ 3525208 w 5084364"/>
              <a:gd name="connsiteY1" fmla="*/ 0 h 6870854"/>
              <a:gd name="connsiteX2" fmla="*/ 3566256 w 5084364"/>
              <a:gd name="connsiteY2" fmla="*/ 35557 h 6870854"/>
              <a:gd name="connsiteX3" fmla="*/ 5084364 w 5084364"/>
              <a:gd name="connsiteY3" fmla="*/ 3465513 h 6870854"/>
              <a:gd name="connsiteX4" fmla="*/ 3727182 w 5084364"/>
              <a:gd name="connsiteY4" fmla="*/ 6742041 h 6870854"/>
              <a:gd name="connsiteX5" fmla="*/ 3592074 w 5084364"/>
              <a:gd name="connsiteY5" fmla="*/ 6870854 h 6870854"/>
              <a:gd name="connsiteX6" fmla="*/ 0 w 5084364"/>
              <a:gd name="connsiteY6" fmla="*/ 6870854 h 68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4364" h="6870854">
                <a:moveTo>
                  <a:pt x="0" y="0"/>
                </a:moveTo>
                <a:lnTo>
                  <a:pt x="3525208" y="0"/>
                </a:lnTo>
                <a:lnTo>
                  <a:pt x="3566256" y="35557"/>
                </a:lnTo>
                <a:cubicBezTo>
                  <a:pt x="4498862" y="883192"/>
                  <a:pt x="5084364" y="2105977"/>
                  <a:pt x="5084364" y="3465513"/>
                </a:cubicBezTo>
                <a:cubicBezTo>
                  <a:pt x="5084364" y="4745077"/>
                  <a:pt x="4565719" y="5903504"/>
                  <a:pt x="3727182" y="6742041"/>
                </a:cubicBezTo>
                <a:lnTo>
                  <a:pt x="3592074" y="6870854"/>
                </a:lnTo>
                <a:lnTo>
                  <a:pt x="0" y="6870854"/>
                </a:lnTo>
                <a:close/>
              </a:path>
            </a:pathLst>
          </a:custGeom>
          <a:solidFill>
            <a:srgbClr val="DD0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F0F1805-E8C0-4073-B3B9-C0BA90B1E3B2}"/>
              </a:ext>
            </a:extLst>
          </p:cNvPr>
          <p:cNvSpPr txBox="1"/>
          <p:nvPr/>
        </p:nvSpPr>
        <p:spPr>
          <a:xfrm>
            <a:off x="943665" y="2453977"/>
            <a:ext cx="2795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76BB0F6-69B7-49EC-A3D5-631424B42070}"/>
              </a:ext>
            </a:extLst>
          </p:cNvPr>
          <p:cNvSpPr txBox="1"/>
          <p:nvPr/>
        </p:nvSpPr>
        <p:spPr>
          <a:xfrm>
            <a:off x="1152325" y="3640549"/>
            <a:ext cx="237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CONTENTS</a:t>
            </a:r>
            <a:endParaRPr lang="zh-CN" altLang="en-US" sz="2000" spc="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A817517-BB6F-44A3-B149-43C6875C1CCD}"/>
              </a:ext>
            </a:extLst>
          </p:cNvPr>
          <p:cNvSpPr/>
          <p:nvPr/>
        </p:nvSpPr>
        <p:spPr>
          <a:xfrm>
            <a:off x="2027723" y="3465513"/>
            <a:ext cx="627225" cy="43200"/>
          </a:xfrm>
          <a:prstGeom prst="roundRect">
            <a:avLst>
              <a:gd name="adj" fmla="val 254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C15988-3F09-4BE1-937C-21A2352A4241}"/>
              </a:ext>
            </a:extLst>
          </p:cNvPr>
          <p:cNvGrpSpPr/>
          <p:nvPr/>
        </p:nvGrpSpPr>
        <p:grpSpPr>
          <a:xfrm>
            <a:off x="5836623" y="3840604"/>
            <a:ext cx="702000" cy="702000"/>
            <a:chOff x="7793075" y="1963996"/>
            <a:chExt cx="835144" cy="83514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48CCDB2-E2EE-4FF3-9E54-277ACE0EBAC9}"/>
                </a:ext>
              </a:extLst>
            </p:cNvPr>
            <p:cNvSpPr/>
            <p:nvPr/>
          </p:nvSpPr>
          <p:spPr>
            <a:xfrm>
              <a:off x="7793075" y="1963996"/>
              <a:ext cx="835144" cy="835144"/>
            </a:xfrm>
            <a:prstGeom prst="ellipse">
              <a:avLst/>
            </a:prstGeom>
            <a:solidFill>
              <a:srgbClr val="FF4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microscope_68093">
              <a:extLst>
                <a:ext uri="{FF2B5EF4-FFF2-40B4-BE49-F238E27FC236}">
                  <a16:creationId xmlns:a16="http://schemas.microsoft.com/office/drawing/2014/main" id="{5A6ED879-BB49-4A2A-9715-709B592F78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89042" y="2137192"/>
              <a:ext cx="443210" cy="488753"/>
            </a:xfrm>
            <a:custGeom>
              <a:avLst/>
              <a:gdLst>
                <a:gd name="T0" fmla="*/ 4729 w 4950"/>
                <a:gd name="T1" fmla="*/ 4345 h 5467"/>
                <a:gd name="T2" fmla="*/ 4092 w 4950"/>
                <a:gd name="T3" fmla="*/ 1833 h 5467"/>
                <a:gd name="T4" fmla="*/ 4377 w 4950"/>
                <a:gd name="T5" fmla="*/ 1164 h 5467"/>
                <a:gd name="T6" fmla="*/ 4712 w 4950"/>
                <a:gd name="T7" fmla="*/ 540 h 5467"/>
                <a:gd name="T8" fmla="*/ 4087 w 4950"/>
                <a:gd name="T9" fmla="*/ 0 h 5467"/>
                <a:gd name="T10" fmla="*/ 3608 w 4950"/>
                <a:gd name="T11" fmla="*/ 394 h 5467"/>
                <a:gd name="T12" fmla="*/ 3448 w 4950"/>
                <a:gd name="T13" fmla="*/ 367 h 5467"/>
                <a:gd name="T14" fmla="*/ 1554 w 4950"/>
                <a:gd name="T15" fmla="*/ 2064 h 5467"/>
                <a:gd name="T16" fmla="*/ 1300 w 4950"/>
                <a:gd name="T17" fmla="*/ 2702 h 5467"/>
                <a:gd name="T18" fmla="*/ 1300 w 4950"/>
                <a:gd name="T19" fmla="*/ 3375 h 5467"/>
                <a:gd name="T20" fmla="*/ 1733 w 4950"/>
                <a:gd name="T21" fmla="*/ 3611 h 5467"/>
                <a:gd name="T22" fmla="*/ 2211 w 4950"/>
                <a:gd name="T23" fmla="*/ 3329 h 5467"/>
                <a:gd name="T24" fmla="*/ 2708 w 4950"/>
                <a:gd name="T25" fmla="*/ 3218 h 5467"/>
                <a:gd name="T26" fmla="*/ 3134 w 4950"/>
                <a:gd name="T27" fmla="*/ 2918 h 5467"/>
                <a:gd name="T28" fmla="*/ 2626 w 4950"/>
                <a:gd name="T29" fmla="*/ 4345 h 5467"/>
                <a:gd name="T30" fmla="*/ 719 w 4950"/>
                <a:gd name="T31" fmla="*/ 4156 h 5467"/>
                <a:gd name="T32" fmla="*/ 2578 w 4950"/>
                <a:gd name="T33" fmla="*/ 3952 h 5467"/>
                <a:gd name="T34" fmla="*/ 220 w 4950"/>
                <a:gd name="T35" fmla="*/ 3748 h 5467"/>
                <a:gd name="T36" fmla="*/ 77 w 4950"/>
                <a:gd name="T37" fmla="*/ 4097 h 5467"/>
                <a:gd name="T38" fmla="*/ 647 w 4950"/>
                <a:gd name="T39" fmla="*/ 5263 h 5467"/>
                <a:gd name="T40" fmla="*/ 4746 w 4950"/>
                <a:gd name="T41" fmla="*/ 5467 h 5467"/>
                <a:gd name="T42" fmla="*/ 4950 w 4950"/>
                <a:gd name="T43" fmla="*/ 4549 h 5467"/>
                <a:gd name="T44" fmla="*/ 1639 w 4950"/>
                <a:gd name="T45" fmla="*/ 5059 h 5467"/>
                <a:gd name="T46" fmla="*/ 2956 w 4950"/>
                <a:gd name="T47" fmla="*/ 4753 h 5467"/>
                <a:gd name="T48" fmla="*/ 1639 w 4950"/>
                <a:gd name="T49" fmla="*/ 5059 h 5467"/>
                <a:gd name="T50" fmla="*/ 1781 w 4950"/>
                <a:gd name="T51" fmla="*/ 3183 h 5467"/>
                <a:gd name="T52" fmla="*/ 1685 w 4950"/>
                <a:gd name="T53" fmla="*/ 3183 h 5467"/>
                <a:gd name="T54" fmla="*/ 1568 w 4950"/>
                <a:gd name="T55" fmla="*/ 3039 h 5467"/>
                <a:gd name="T56" fmla="*/ 1698 w 4950"/>
                <a:gd name="T57" fmla="*/ 2881 h 5467"/>
                <a:gd name="T58" fmla="*/ 1781 w 4950"/>
                <a:gd name="T59" fmla="*/ 3183 h 5467"/>
                <a:gd name="T60" fmla="*/ 2801 w 4950"/>
                <a:gd name="T61" fmla="*/ 2547 h 5467"/>
                <a:gd name="T62" fmla="*/ 2371 w 4950"/>
                <a:gd name="T63" fmla="*/ 2949 h 5467"/>
                <a:gd name="T64" fmla="*/ 1842 w 4950"/>
                <a:gd name="T65" fmla="*/ 2448 h 5467"/>
                <a:gd name="T66" fmla="*/ 3400 w 4950"/>
                <a:gd name="T67" fmla="*/ 794 h 5467"/>
                <a:gd name="T68" fmla="*/ 3496 w 4950"/>
                <a:gd name="T69" fmla="*/ 794 h 5467"/>
                <a:gd name="T70" fmla="*/ 3664 w 4950"/>
                <a:gd name="T71" fmla="*/ 963 h 5467"/>
                <a:gd name="T72" fmla="*/ 3785 w 4950"/>
                <a:gd name="T73" fmla="*/ 1083 h 5467"/>
                <a:gd name="T74" fmla="*/ 3855 w 4950"/>
                <a:gd name="T75" fmla="*/ 1153 h 5467"/>
                <a:gd name="T76" fmla="*/ 3977 w 4950"/>
                <a:gd name="T77" fmla="*/ 1371 h 5467"/>
                <a:gd name="T78" fmla="*/ 3487 w 4950"/>
                <a:gd name="T79" fmla="*/ 1522 h 5467"/>
                <a:gd name="T80" fmla="*/ 3722 w 4950"/>
                <a:gd name="T81" fmla="*/ 4929 h 5467"/>
                <a:gd name="T82" fmla="*/ 3722 w 4950"/>
                <a:gd name="T83" fmla="*/ 4155 h 5467"/>
                <a:gd name="T84" fmla="*/ 3722 w 4950"/>
                <a:gd name="T85" fmla="*/ 4929 h 5467"/>
                <a:gd name="T86" fmla="*/ 4325 w 4950"/>
                <a:gd name="T87" fmla="*/ 5059 h 5467"/>
                <a:gd name="T88" fmla="*/ 4542 w 4950"/>
                <a:gd name="T89" fmla="*/ 4753 h 5467"/>
                <a:gd name="T90" fmla="*/ 4542 w 4950"/>
                <a:gd name="T91" fmla="*/ 5059 h 5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50" h="5467">
                  <a:moveTo>
                    <a:pt x="4746" y="4345"/>
                  </a:moveTo>
                  <a:lnTo>
                    <a:pt x="4729" y="4345"/>
                  </a:lnTo>
                  <a:cubicBezTo>
                    <a:pt x="4871" y="3179"/>
                    <a:pt x="4492" y="2471"/>
                    <a:pt x="4216" y="2124"/>
                  </a:cubicBezTo>
                  <a:cubicBezTo>
                    <a:pt x="4196" y="2016"/>
                    <a:pt x="4153" y="1918"/>
                    <a:pt x="4092" y="1833"/>
                  </a:cubicBezTo>
                  <a:lnTo>
                    <a:pt x="4265" y="1660"/>
                  </a:lnTo>
                  <a:cubicBezTo>
                    <a:pt x="4399" y="1526"/>
                    <a:pt x="4437" y="1331"/>
                    <a:pt x="4377" y="1164"/>
                  </a:cubicBezTo>
                  <a:lnTo>
                    <a:pt x="4712" y="829"/>
                  </a:lnTo>
                  <a:cubicBezTo>
                    <a:pt x="4791" y="749"/>
                    <a:pt x="4791" y="620"/>
                    <a:pt x="4712" y="540"/>
                  </a:cubicBezTo>
                  <a:lnTo>
                    <a:pt x="4231" y="60"/>
                  </a:lnTo>
                  <a:cubicBezTo>
                    <a:pt x="4193" y="21"/>
                    <a:pt x="4141" y="0"/>
                    <a:pt x="4087" y="0"/>
                  </a:cubicBezTo>
                  <a:cubicBezTo>
                    <a:pt x="4033" y="0"/>
                    <a:pt x="3981" y="21"/>
                    <a:pt x="3942" y="60"/>
                  </a:cubicBezTo>
                  <a:lnTo>
                    <a:pt x="3608" y="394"/>
                  </a:lnTo>
                  <a:cubicBezTo>
                    <a:pt x="3557" y="376"/>
                    <a:pt x="3503" y="367"/>
                    <a:pt x="3448" y="367"/>
                  </a:cubicBezTo>
                  <a:lnTo>
                    <a:pt x="3448" y="367"/>
                  </a:lnTo>
                  <a:cubicBezTo>
                    <a:pt x="3321" y="367"/>
                    <a:pt x="3201" y="416"/>
                    <a:pt x="3112" y="506"/>
                  </a:cubicBezTo>
                  <a:lnTo>
                    <a:pt x="1554" y="2064"/>
                  </a:lnTo>
                  <a:cubicBezTo>
                    <a:pt x="1420" y="2198"/>
                    <a:pt x="1383" y="2392"/>
                    <a:pt x="1442" y="2560"/>
                  </a:cubicBezTo>
                  <a:lnTo>
                    <a:pt x="1300" y="2702"/>
                  </a:lnTo>
                  <a:cubicBezTo>
                    <a:pt x="1210" y="2792"/>
                    <a:pt x="1161" y="2912"/>
                    <a:pt x="1161" y="3039"/>
                  </a:cubicBezTo>
                  <a:cubicBezTo>
                    <a:pt x="1161" y="3166"/>
                    <a:pt x="1210" y="3285"/>
                    <a:pt x="1300" y="3375"/>
                  </a:cubicBezTo>
                  <a:lnTo>
                    <a:pt x="1396" y="3471"/>
                  </a:lnTo>
                  <a:cubicBezTo>
                    <a:pt x="1486" y="3561"/>
                    <a:pt x="1605" y="3611"/>
                    <a:pt x="1733" y="3611"/>
                  </a:cubicBezTo>
                  <a:cubicBezTo>
                    <a:pt x="1860" y="3611"/>
                    <a:pt x="1979" y="3561"/>
                    <a:pt x="2069" y="3471"/>
                  </a:cubicBezTo>
                  <a:lnTo>
                    <a:pt x="2211" y="3329"/>
                  </a:lnTo>
                  <a:cubicBezTo>
                    <a:pt x="2262" y="3348"/>
                    <a:pt x="2316" y="3357"/>
                    <a:pt x="2371" y="3357"/>
                  </a:cubicBezTo>
                  <a:cubicBezTo>
                    <a:pt x="2498" y="3357"/>
                    <a:pt x="2618" y="3307"/>
                    <a:pt x="2708" y="3218"/>
                  </a:cubicBezTo>
                  <a:lnTo>
                    <a:pt x="3056" y="2869"/>
                  </a:lnTo>
                  <a:cubicBezTo>
                    <a:pt x="3081" y="2887"/>
                    <a:pt x="3107" y="2903"/>
                    <a:pt x="3134" y="2918"/>
                  </a:cubicBezTo>
                  <a:cubicBezTo>
                    <a:pt x="3219" y="3256"/>
                    <a:pt x="3161" y="3596"/>
                    <a:pt x="2961" y="3930"/>
                  </a:cubicBezTo>
                  <a:cubicBezTo>
                    <a:pt x="2841" y="4131"/>
                    <a:pt x="2700" y="4276"/>
                    <a:pt x="2626" y="4345"/>
                  </a:cubicBezTo>
                  <a:lnTo>
                    <a:pt x="912" y="4345"/>
                  </a:lnTo>
                  <a:lnTo>
                    <a:pt x="719" y="4156"/>
                  </a:lnTo>
                  <a:lnTo>
                    <a:pt x="2374" y="4156"/>
                  </a:lnTo>
                  <a:cubicBezTo>
                    <a:pt x="2487" y="4156"/>
                    <a:pt x="2578" y="4064"/>
                    <a:pt x="2578" y="3952"/>
                  </a:cubicBezTo>
                  <a:cubicBezTo>
                    <a:pt x="2578" y="3839"/>
                    <a:pt x="2487" y="3748"/>
                    <a:pt x="2374" y="3748"/>
                  </a:cubicBezTo>
                  <a:lnTo>
                    <a:pt x="220" y="3748"/>
                  </a:lnTo>
                  <a:cubicBezTo>
                    <a:pt x="137" y="3748"/>
                    <a:pt x="63" y="3798"/>
                    <a:pt x="32" y="3874"/>
                  </a:cubicBezTo>
                  <a:cubicBezTo>
                    <a:pt x="0" y="3951"/>
                    <a:pt x="18" y="4039"/>
                    <a:pt x="77" y="4097"/>
                  </a:cubicBezTo>
                  <a:lnTo>
                    <a:pt x="647" y="4656"/>
                  </a:lnTo>
                  <a:lnTo>
                    <a:pt x="647" y="5263"/>
                  </a:lnTo>
                  <a:cubicBezTo>
                    <a:pt x="647" y="5375"/>
                    <a:pt x="738" y="5467"/>
                    <a:pt x="851" y="5467"/>
                  </a:cubicBezTo>
                  <a:lnTo>
                    <a:pt x="4746" y="5467"/>
                  </a:lnTo>
                  <a:cubicBezTo>
                    <a:pt x="4859" y="5467"/>
                    <a:pt x="4950" y="5375"/>
                    <a:pt x="4950" y="5263"/>
                  </a:cubicBezTo>
                  <a:lnTo>
                    <a:pt x="4950" y="4549"/>
                  </a:lnTo>
                  <a:cubicBezTo>
                    <a:pt x="4950" y="4436"/>
                    <a:pt x="4859" y="4345"/>
                    <a:pt x="4746" y="4345"/>
                  </a:cubicBezTo>
                  <a:close/>
                  <a:moveTo>
                    <a:pt x="1639" y="5059"/>
                  </a:moveTo>
                  <a:lnTo>
                    <a:pt x="1327" y="4753"/>
                  </a:lnTo>
                  <a:lnTo>
                    <a:pt x="2956" y="4753"/>
                  </a:lnTo>
                  <a:cubicBezTo>
                    <a:pt x="2987" y="4867"/>
                    <a:pt x="3043" y="4971"/>
                    <a:pt x="3118" y="5059"/>
                  </a:cubicBezTo>
                  <a:lnTo>
                    <a:pt x="1639" y="5059"/>
                  </a:lnTo>
                  <a:lnTo>
                    <a:pt x="1639" y="5059"/>
                  </a:lnTo>
                  <a:close/>
                  <a:moveTo>
                    <a:pt x="1781" y="3183"/>
                  </a:moveTo>
                  <a:cubicBezTo>
                    <a:pt x="1763" y="3200"/>
                    <a:pt x="1743" y="3203"/>
                    <a:pt x="1733" y="3203"/>
                  </a:cubicBezTo>
                  <a:cubicBezTo>
                    <a:pt x="1722" y="3203"/>
                    <a:pt x="1702" y="3200"/>
                    <a:pt x="1685" y="3183"/>
                  </a:cubicBezTo>
                  <a:lnTo>
                    <a:pt x="1588" y="3087"/>
                  </a:lnTo>
                  <a:cubicBezTo>
                    <a:pt x="1571" y="3070"/>
                    <a:pt x="1568" y="3049"/>
                    <a:pt x="1568" y="3039"/>
                  </a:cubicBezTo>
                  <a:cubicBezTo>
                    <a:pt x="1568" y="3028"/>
                    <a:pt x="1571" y="3008"/>
                    <a:pt x="1588" y="2991"/>
                  </a:cubicBezTo>
                  <a:lnTo>
                    <a:pt x="1698" y="2881"/>
                  </a:lnTo>
                  <a:lnTo>
                    <a:pt x="1890" y="3073"/>
                  </a:lnTo>
                  <a:lnTo>
                    <a:pt x="1781" y="3183"/>
                  </a:lnTo>
                  <a:close/>
                  <a:moveTo>
                    <a:pt x="2745" y="2264"/>
                  </a:moveTo>
                  <a:cubicBezTo>
                    <a:pt x="2745" y="2363"/>
                    <a:pt x="2765" y="2459"/>
                    <a:pt x="2801" y="2547"/>
                  </a:cubicBezTo>
                  <a:lnTo>
                    <a:pt x="2419" y="2929"/>
                  </a:lnTo>
                  <a:cubicBezTo>
                    <a:pt x="2402" y="2946"/>
                    <a:pt x="2382" y="2949"/>
                    <a:pt x="2371" y="2949"/>
                  </a:cubicBezTo>
                  <a:cubicBezTo>
                    <a:pt x="2361" y="2949"/>
                    <a:pt x="2340" y="2946"/>
                    <a:pt x="2323" y="2929"/>
                  </a:cubicBezTo>
                  <a:lnTo>
                    <a:pt x="1842" y="2448"/>
                  </a:lnTo>
                  <a:cubicBezTo>
                    <a:pt x="1816" y="2422"/>
                    <a:pt x="1816" y="2379"/>
                    <a:pt x="1842" y="2352"/>
                  </a:cubicBezTo>
                  <a:lnTo>
                    <a:pt x="3400" y="794"/>
                  </a:lnTo>
                  <a:cubicBezTo>
                    <a:pt x="3417" y="777"/>
                    <a:pt x="3438" y="775"/>
                    <a:pt x="3448" y="775"/>
                  </a:cubicBezTo>
                  <a:cubicBezTo>
                    <a:pt x="3459" y="775"/>
                    <a:pt x="3479" y="777"/>
                    <a:pt x="3496" y="794"/>
                  </a:cubicBezTo>
                  <a:lnTo>
                    <a:pt x="3618" y="917"/>
                  </a:lnTo>
                  <a:cubicBezTo>
                    <a:pt x="3634" y="933"/>
                    <a:pt x="3649" y="948"/>
                    <a:pt x="3664" y="963"/>
                  </a:cubicBezTo>
                  <a:cubicBezTo>
                    <a:pt x="3671" y="970"/>
                    <a:pt x="3679" y="977"/>
                    <a:pt x="3687" y="985"/>
                  </a:cubicBezTo>
                  <a:lnTo>
                    <a:pt x="3785" y="1083"/>
                  </a:lnTo>
                  <a:cubicBezTo>
                    <a:pt x="3793" y="1091"/>
                    <a:pt x="3801" y="1099"/>
                    <a:pt x="3809" y="1107"/>
                  </a:cubicBezTo>
                  <a:cubicBezTo>
                    <a:pt x="3823" y="1122"/>
                    <a:pt x="3839" y="1138"/>
                    <a:pt x="3855" y="1153"/>
                  </a:cubicBezTo>
                  <a:lnTo>
                    <a:pt x="3977" y="1275"/>
                  </a:lnTo>
                  <a:cubicBezTo>
                    <a:pt x="4003" y="1302"/>
                    <a:pt x="4003" y="1345"/>
                    <a:pt x="3977" y="1371"/>
                  </a:cubicBezTo>
                  <a:lnTo>
                    <a:pt x="3771" y="1578"/>
                  </a:lnTo>
                  <a:cubicBezTo>
                    <a:pt x="3683" y="1542"/>
                    <a:pt x="3587" y="1522"/>
                    <a:pt x="3487" y="1522"/>
                  </a:cubicBezTo>
                  <a:cubicBezTo>
                    <a:pt x="3078" y="1522"/>
                    <a:pt x="2745" y="1855"/>
                    <a:pt x="2745" y="2264"/>
                  </a:cubicBezTo>
                  <a:close/>
                  <a:moveTo>
                    <a:pt x="3722" y="4929"/>
                  </a:moveTo>
                  <a:cubicBezTo>
                    <a:pt x="3508" y="4929"/>
                    <a:pt x="3335" y="4756"/>
                    <a:pt x="3335" y="4542"/>
                  </a:cubicBezTo>
                  <a:cubicBezTo>
                    <a:pt x="3335" y="4329"/>
                    <a:pt x="3508" y="4155"/>
                    <a:pt x="3722" y="4155"/>
                  </a:cubicBezTo>
                  <a:cubicBezTo>
                    <a:pt x="3935" y="4155"/>
                    <a:pt x="4109" y="4329"/>
                    <a:pt x="4109" y="4542"/>
                  </a:cubicBezTo>
                  <a:cubicBezTo>
                    <a:pt x="4109" y="4756"/>
                    <a:pt x="3935" y="4929"/>
                    <a:pt x="3722" y="4929"/>
                  </a:cubicBezTo>
                  <a:close/>
                  <a:moveTo>
                    <a:pt x="4542" y="5059"/>
                  </a:moveTo>
                  <a:lnTo>
                    <a:pt x="4325" y="5059"/>
                  </a:lnTo>
                  <a:cubicBezTo>
                    <a:pt x="4400" y="4971"/>
                    <a:pt x="4457" y="4867"/>
                    <a:pt x="4488" y="4753"/>
                  </a:cubicBezTo>
                  <a:lnTo>
                    <a:pt x="4542" y="4753"/>
                  </a:lnTo>
                  <a:lnTo>
                    <a:pt x="4542" y="5059"/>
                  </a:lnTo>
                  <a:lnTo>
                    <a:pt x="4542" y="50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59F464-6D6A-4760-B8C9-3135F099EF50}"/>
              </a:ext>
            </a:extLst>
          </p:cNvPr>
          <p:cNvGrpSpPr/>
          <p:nvPr/>
        </p:nvGrpSpPr>
        <p:grpSpPr>
          <a:xfrm>
            <a:off x="5394083" y="5180854"/>
            <a:ext cx="702000" cy="702000"/>
            <a:chOff x="8666393" y="2169066"/>
            <a:chExt cx="835144" cy="835144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CED60F6-787F-49B0-817B-E2AA746DEB3D}"/>
                </a:ext>
              </a:extLst>
            </p:cNvPr>
            <p:cNvSpPr/>
            <p:nvPr/>
          </p:nvSpPr>
          <p:spPr>
            <a:xfrm>
              <a:off x="8666393" y="2169066"/>
              <a:ext cx="835144" cy="835144"/>
            </a:xfrm>
            <a:prstGeom prst="ellipse">
              <a:avLst/>
            </a:prstGeom>
            <a:solidFill>
              <a:srgbClr val="FF4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library-books_18476">
              <a:extLst>
                <a:ext uri="{FF2B5EF4-FFF2-40B4-BE49-F238E27FC236}">
                  <a16:creationId xmlns:a16="http://schemas.microsoft.com/office/drawing/2014/main" id="{2233A63B-02F8-4485-946C-26688241FB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6460" y="2368979"/>
              <a:ext cx="515010" cy="435318"/>
            </a:xfrm>
            <a:custGeom>
              <a:avLst/>
              <a:gdLst>
                <a:gd name="connsiteX0" fmla="*/ 217420 w 608094"/>
                <a:gd name="connsiteY0" fmla="*/ 438401 h 513999"/>
                <a:gd name="connsiteX1" fmla="*/ 205206 w 608094"/>
                <a:gd name="connsiteY1" fmla="*/ 450598 h 513999"/>
                <a:gd name="connsiteX2" fmla="*/ 217420 w 608094"/>
                <a:gd name="connsiteY2" fmla="*/ 462795 h 513999"/>
                <a:gd name="connsiteX3" fmla="*/ 276185 w 608094"/>
                <a:gd name="connsiteY3" fmla="*/ 462680 h 513999"/>
                <a:gd name="connsiteX4" fmla="*/ 288399 w 608094"/>
                <a:gd name="connsiteY4" fmla="*/ 450598 h 513999"/>
                <a:gd name="connsiteX5" fmla="*/ 276185 w 608094"/>
                <a:gd name="connsiteY5" fmla="*/ 438516 h 513999"/>
                <a:gd name="connsiteX6" fmla="*/ 41718 w 608094"/>
                <a:gd name="connsiteY6" fmla="*/ 438401 h 513999"/>
                <a:gd name="connsiteX7" fmla="*/ 29502 w 608094"/>
                <a:gd name="connsiteY7" fmla="*/ 450598 h 513999"/>
                <a:gd name="connsiteX8" fmla="*/ 41718 w 608094"/>
                <a:gd name="connsiteY8" fmla="*/ 462795 h 513999"/>
                <a:gd name="connsiteX9" fmla="*/ 100491 w 608094"/>
                <a:gd name="connsiteY9" fmla="*/ 462680 h 513999"/>
                <a:gd name="connsiteX10" fmla="*/ 112591 w 608094"/>
                <a:gd name="connsiteY10" fmla="*/ 450598 h 513999"/>
                <a:gd name="connsiteX11" fmla="*/ 100491 w 608094"/>
                <a:gd name="connsiteY11" fmla="*/ 438516 h 513999"/>
                <a:gd name="connsiteX12" fmla="*/ 217535 w 608094"/>
                <a:gd name="connsiteY12" fmla="*/ 90327 h 513999"/>
                <a:gd name="connsiteX13" fmla="*/ 205321 w 608094"/>
                <a:gd name="connsiteY13" fmla="*/ 102524 h 513999"/>
                <a:gd name="connsiteX14" fmla="*/ 217535 w 608094"/>
                <a:gd name="connsiteY14" fmla="*/ 114721 h 513999"/>
                <a:gd name="connsiteX15" fmla="*/ 276300 w 608094"/>
                <a:gd name="connsiteY15" fmla="*/ 114721 h 513999"/>
                <a:gd name="connsiteX16" fmla="*/ 288399 w 608094"/>
                <a:gd name="connsiteY16" fmla="*/ 102524 h 513999"/>
                <a:gd name="connsiteX17" fmla="*/ 276300 w 608094"/>
                <a:gd name="connsiteY17" fmla="*/ 90327 h 513999"/>
                <a:gd name="connsiteX18" fmla="*/ 41718 w 608094"/>
                <a:gd name="connsiteY18" fmla="*/ 90327 h 513999"/>
                <a:gd name="connsiteX19" fmla="*/ 29617 w 608094"/>
                <a:gd name="connsiteY19" fmla="*/ 102524 h 513999"/>
                <a:gd name="connsiteX20" fmla="*/ 41718 w 608094"/>
                <a:gd name="connsiteY20" fmla="*/ 114721 h 513999"/>
                <a:gd name="connsiteX21" fmla="*/ 100491 w 608094"/>
                <a:gd name="connsiteY21" fmla="*/ 114721 h 513999"/>
                <a:gd name="connsiteX22" fmla="*/ 112591 w 608094"/>
                <a:gd name="connsiteY22" fmla="*/ 102524 h 513999"/>
                <a:gd name="connsiteX23" fmla="*/ 100491 w 608094"/>
                <a:gd name="connsiteY23" fmla="*/ 90327 h 513999"/>
                <a:gd name="connsiteX24" fmla="*/ 357302 w 608094"/>
                <a:gd name="connsiteY24" fmla="*/ 33254 h 513999"/>
                <a:gd name="connsiteX25" fmla="*/ 381620 w 608094"/>
                <a:gd name="connsiteY25" fmla="*/ 48903 h 513999"/>
                <a:gd name="connsiteX26" fmla="*/ 476931 w 608094"/>
                <a:gd name="connsiteY26" fmla="*/ 484904 h 513999"/>
                <a:gd name="connsiteX27" fmla="*/ 461257 w 608094"/>
                <a:gd name="connsiteY27" fmla="*/ 509299 h 513999"/>
                <a:gd name="connsiteX28" fmla="*/ 436939 w 608094"/>
                <a:gd name="connsiteY28" fmla="*/ 493649 h 513999"/>
                <a:gd name="connsiteX29" fmla="*/ 341628 w 608094"/>
                <a:gd name="connsiteY29" fmla="*/ 57534 h 513999"/>
                <a:gd name="connsiteX30" fmla="*/ 357302 w 608094"/>
                <a:gd name="connsiteY30" fmla="*/ 33254 h 513999"/>
                <a:gd name="connsiteX31" fmla="*/ 405056 w 608094"/>
                <a:gd name="connsiteY31" fmla="*/ 22956 h 513999"/>
                <a:gd name="connsiteX32" fmla="*/ 416229 w 608094"/>
                <a:gd name="connsiteY32" fmla="*/ 30089 h 513999"/>
                <a:gd name="connsiteX33" fmla="*/ 516092 w 608094"/>
                <a:gd name="connsiteY33" fmla="*/ 487647 h 513999"/>
                <a:gd name="connsiteX34" fmla="*/ 508951 w 608094"/>
                <a:gd name="connsiteY34" fmla="*/ 498807 h 513999"/>
                <a:gd name="connsiteX35" fmla="*/ 497663 w 608094"/>
                <a:gd name="connsiteY35" fmla="*/ 491674 h 513999"/>
                <a:gd name="connsiteX36" fmla="*/ 397800 w 608094"/>
                <a:gd name="connsiteY36" fmla="*/ 34116 h 513999"/>
                <a:gd name="connsiteX37" fmla="*/ 405056 w 608094"/>
                <a:gd name="connsiteY37" fmla="*/ 22956 h 513999"/>
                <a:gd name="connsiteX38" fmla="*/ 437759 w 608094"/>
                <a:gd name="connsiteY38" fmla="*/ 15758 h 513999"/>
                <a:gd name="connsiteX39" fmla="*/ 449054 w 608094"/>
                <a:gd name="connsiteY39" fmla="*/ 22892 h 513999"/>
                <a:gd name="connsiteX40" fmla="*/ 548976 w 608094"/>
                <a:gd name="connsiteY40" fmla="*/ 480517 h 513999"/>
                <a:gd name="connsiteX41" fmla="*/ 541715 w 608094"/>
                <a:gd name="connsiteY41" fmla="*/ 491679 h 513999"/>
                <a:gd name="connsiteX42" fmla="*/ 530535 w 608094"/>
                <a:gd name="connsiteY42" fmla="*/ 484544 h 513999"/>
                <a:gd name="connsiteX43" fmla="*/ 430614 w 608094"/>
                <a:gd name="connsiteY43" fmla="*/ 26920 h 513999"/>
                <a:gd name="connsiteX44" fmla="*/ 437759 w 608094"/>
                <a:gd name="connsiteY44" fmla="*/ 15758 h 513999"/>
                <a:gd name="connsiteX45" fmla="*/ 488012 w 608094"/>
                <a:gd name="connsiteY45" fmla="*/ 4886 h 513999"/>
                <a:gd name="connsiteX46" fmla="*/ 512325 w 608094"/>
                <a:gd name="connsiteY46" fmla="*/ 20419 h 513999"/>
                <a:gd name="connsiteX47" fmla="*/ 607618 w 608094"/>
                <a:gd name="connsiteY47" fmla="*/ 456470 h 513999"/>
                <a:gd name="connsiteX48" fmla="*/ 591947 w 608094"/>
                <a:gd name="connsiteY48" fmla="*/ 480746 h 513999"/>
                <a:gd name="connsiteX49" fmla="*/ 567634 w 608094"/>
                <a:gd name="connsiteY49" fmla="*/ 465099 h 513999"/>
                <a:gd name="connsiteX50" fmla="*/ 472456 w 608094"/>
                <a:gd name="connsiteY50" fmla="*/ 29163 h 513999"/>
                <a:gd name="connsiteX51" fmla="*/ 488012 w 608094"/>
                <a:gd name="connsiteY51" fmla="*/ 4886 h 513999"/>
                <a:gd name="connsiteX52" fmla="*/ 210622 w 608094"/>
                <a:gd name="connsiteY52" fmla="*/ 0 h 513999"/>
                <a:gd name="connsiteX53" fmla="*/ 283099 w 608094"/>
                <a:gd name="connsiteY53" fmla="*/ 115 h 513999"/>
                <a:gd name="connsiteX54" fmla="*/ 317782 w 608094"/>
                <a:gd name="connsiteY54" fmla="*/ 34750 h 513999"/>
                <a:gd name="connsiteX55" fmla="*/ 317551 w 608094"/>
                <a:gd name="connsiteY55" fmla="*/ 479364 h 513999"/>
                <a:gd name="connsiteX56" fmla="*/ 282868 w 608094"/>
                <a:gd name="connsiteY56" fmla="*/ 513999 h 513999"/>
                <a:gd name="connsiteX57" fmla="*/ 210391 w 608094"/>
                <a:gd name="connsiteY57" fmla="*/ 513999 h 513999"/>
                <a:gd name="connsiteX58" fmla="*/ 175708 w 608094"/>
                <a:gd name="connsiteY58" fmla="*/ 479249 h 513999"/>
                <a:gd name="connsiteX59" fmla="*/ 176054 w 608094"/>
                <a:gd name="connsiteY59" fmla="*/ 34635 h 513999"/>
                <a:gd name="connsiteX60" fmla="*/ 210622 w 608094"/>
                <a:gd name="connsiteY60" fmla="*/ 0 h 513999"/>
                <a:gd name="connsiteX61" fmla="*/ 34918 w 608094"/>
                <a:gd name="connsiteY61" fmla="*/ 0 h 513999"/>
                <a:gd name="connsiteX62" fmla="*/ 107290 w 608094"/>
                <a:gd name="connsiteY62" fmla="*/ 115 h 513999"/>
                <a:gd name="connsiteX63" fmla="*/ 141978 w 608094"/>
                <a:gd name="connsiteY63" fmla="*/ 34750 h 513999"/>
                <a:gd name="connsiteX64" fmla="*/ 141748 w 608094"/>
                <a:gd name="connsiteY64" fmla="*/ 479364 h 513999"/>
                <a:gd name="connsiteX65" fmla="*/ 106944 w 608094"/>
                <a:gd name="connsiteY65" fmla="*/ 513999 h 513999"/>
                <a:gd name="connsiteX66" fmla="*/ 34573 w 608094"/>
                <a:gd name="connsiteY66" fmla="*/ 513999 h 513999"/>
                <a:gd name="connsiteX67" fmla="*/ 0 w 608094"/>
                <a:gd name="connsiteY67" fmla="*/ 479249 h 513999"/>
                <a:gd name="connsiteX68" fmla="*/ 230 w 608094"/>
                <a:gd name="connsiteY68" fmla="*/ 34635 h 513999"/>
                <a:gd name="connsiteX69" fmla="*/ 34918 w 608094"/>
                <a:gd name="connsiteY69" fmla="*/ 0 h 5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8094" h="513999">
                  <a:moveTo>
                    <a:pt x="217420" y="438401"/>
                  </a:moveTo>
                  <a:cubicBezTo>
                    <a:pt x="210737" y="438401"/>
                    <a:pt x="205206" y="443924"/>
                    <a:pt x="205206" y="450598"/>
                  </a:cubicBezTo>
                  <a:cubicBezTo>
                    <a:pt x="205206" y="457272"/>
                    <a:pt x="210737" y="462795"/>
                    <a:pt x="217420" y="462795"/>
                  </a:cubicBezTo>
                  <a:lnTo>
                    <a:pt x="276185" y="462680"/>
                  </a:lnTo>
                  <a:cubicBezTo>
                    <a:pt x="282983" y="462680"/>
                    <a:pt x="288399" y="457387"/>
                    <a:pt x="288399" y="450598"/>
                  </a:cubicBezTo>
                  <a:cubicBezTo>
                    <a:pt x="288399" y="443924"/>
                    <a:pt x="282868" y="438516"/>
                    <a:pt x="276185" y="438516"/>
                  </a:cubicBezTo>
                  <a:close/>
                  <a:moveTo>
                    <a:pt x="41718" y="438401"/>
                  </a:moveTo>
                  <a:cubicBezTo>
                    <a:pt x="34918" y="438401"/>
                    <a:pt x="29502" y="443924"/>
                    <a:pt x="29502" y="450598"/>
                  </a:cubicBezTo>
                  <a:cubicBezTo>
                    <a:pt x="29502" y="457272"/>
                    <a:pt x="35034" y="462795"/>
                    <a:pt x="41718" y="462795"/>
                  </a:cubicBezTo>
                  <a:lnTo>
                    <a:pt x="100491" y="462680"/>
                  </a:lnTo>
                  <a:cubicBezTo>
                    <a:pt x="107175" y="462680"/>
                    <a:pt x="112591" y="457387"/>
                    <a:pt x="112591" y="450598"/>
                  </a:cubicBezTo>
                  <a:cubicBezTo>
                    <a:pt x="112591" y="443924"/>
                    <a:pt x="107175" y="438516"/>
                    <a:pt x="100491" y="438516"/>
                  </a:cubicBezTo>
                  <a:close/>
                  <a:moveTo>
                    <a:pt x="217535" y="90327"/>
                  </a:moveTo>
                  <a:cubicBezTo>
                    <a:pt x="210737" y="90327"/>
                    <a:pt x="205321" y="95850"/>
                    <a:pt x="205321" y="102524"/>
                  </a:cubicBezTo>
                  <a:cubicBezTo>
                    <a:pt x="205321" y="109198"/>
                    <a:pt x="210737" y="114721"/>
                    <a:pt x="217535" y="114721"/>
                  </a:cubicBezTo>
                  <a:lnTo>
                    <a:pt x="276300" y="114721"/>
                  </a:lnTo>
                  <a:cubicBezTo>
                    <a:pt x="282983" y="114721"/>
                    <a:pt x="288399" y="109198"/>
                    <a:pt x="288399" y="102524"/>
                  </a:cubicBezTo>
                  <a:cubicBezTo>
                    <a:pt x="288399" y="95850"/>
                    <a:pt x="282983" y="90327"/>
                    <a:pt x="276300" y="90327"/>
                  </a:cubicBezTo>
                  <a:close/>
                  <a:moveTo>
                    <a:pt x="41718" y="90327"/>
                  </a:moveTo>
                  <a:cubicBezTo>
                    <a:pt x="35034" y="90327"/>
                    <a:pt x="29617" y="95850"/>
                    <a:pt x="29617" y="102524"/>
                  </a:cubicBezTo>
                  <a:cubicBezTo>
                    <a:pt x="29617" y="109198"/>
                    <a:pt x="35034" y="114721"/>
                    <a:pt x="41718" y="114721"/>
                  </a:cubicBezTo>
                  <a:lnTo>
                    <a:pt x="100491" y="114721"/>
                  </a:lnTo>
                  <a:cubicBezTo>
                    <a:pt x="107175" y="114721"/>
                    <a:pt x="112591" y="109198"/>
                    <a:pt x="112591" y="102524"/>
                  </a:cubicBezTo>
                  <a:cubicBezTo>
                    <a:pt x="112591" y="95850"/>
                    <a:pt x="107175" y="90327"/>
                    <a:pt x="100491" y="90327"/>
                  </a:cubicBezTo>
                  <a:close/>
                  <a:moveTo>
                    <a:pt x="357302" y="33254"/>
                  </a:moveTo>
                  <a:cubicBezTo>
                    <a:pt x="368366" y="30837"/>
                    <a:pt x="379199" y="37857"/>
                    <a:pt x="381620" y="48903"/>
                  </a:cubicBezTo>
                  <a:lnTo>
                    <a:pt x="476931" y="484904"/>
                  </a:lnTo>
                  <a:cubicBezTo>
                    <a:pt x="479351" y="495951"/>
                    <a:pt x="472321" y="506882"/>
                    <a:pt x="461257" y="509299"/>
                  </a:cubicBezTo>
                  <a:cubicBezTo>
                    <a:pt x="450193" y="511600"/>
                    <a:pt x="439360" y="504696"/>
                    <a:pt x="436939" y="493649"/>
                  </a:cubicBezTo>
                  <a:lnTo>
                    <a:pt x="341628" y="57534"/>
                  </a:lnTo>
                  <a:cubicBezTo>
                    <a:pt x="339208" y="46602"/>
                    <a:pt x="346238" y="35670"/>
                    <a:pt x="357302" y="33254"/>
                  </a:cubicBezTo>
                  <a:close/>
                  <a:moveTo>
                    <a:pt x="405056" y="22956"/>
                  </a:moveTo>
                  <a:cubicBezTo>
                    <a:pt x="410124" y="21805"/>
                    <a:pt x="415077" y="25027"/>
                    <a:pt x="416229" y="30089"/>
                  </a:cubicBezTo>
                  <a:lnTo>
                    <a:pt x="516092" y="487647"/>
                  </a:lnTo>
                  <a:cubicBezTo>
                    <a:pt x="517244" y="492709"/>
                    <a:pt x="514019" y="497771"/>
                    <a:pt x="508951" y="498807"/>
                  </a:cubicBezTo>
                  <a:cubicBezTo>
                    <a:pt x="503883" y="499957"/>
                    <a:pt x="498815" y="496736"/>
                    <a:pt x="497663" y="491674"/>
                  </a:cubicBezTo>
                  <a:lnTo>
                    <a:pt x="397800" y="34116"/>
                  </a:lnTo>
                  <a:cubicBezTo>
                    <a:pt x="396648" y="29053"/>
                    <a:pt x="399873" y="24106"/>
                    <a:pt x="405056" y="22956"/>
                  </a:cubicBezTo>
                  <a:close/>
                  <a:moveTo>
                    <a:pt x="437759" y="15758"/>
                  </a:moveTo>
                  <a:cubicBezTo>
                    <a:pt x="442830" y="14607"/>
                    <a:pt x="447901" y="17829"/>
                    <a:pt x="449054" y="22892"/>
                  </a:cubicBezTo>
                  <a:lnTo>
                    <a:pt x="548976" y="480517"/>
                  </a:lnTo>
                  <a:cubicBezTo>
                    <a:pt x="550128" y="485580"/>
                    <a:pt x="546786" y="490528"/>
                    <a:pt x="541715" y="491679"/>
                  </a:cubicBezTo>
                  <a:cubicBezTo>
                    <a:pt x="536644" y="492829"/>
                    <a:pt x="531573" y="489607"/>
                    <a:pt x="530535" y="484544"/>
                  </a:cubicBezTo>
                  <a:lnTo>
                    <a:pt x="430614" y="26920"/>
                  </a:lnTo>
                  <a:cubicBezTo>
                    <a:pt x="429461" y="21857"/>
                    <a:pt x="432688" y="16794"/>
                    <a:pt x="437759" y="15758"/>
                  </a:cubicBezTo>
                  <a:close/>
                  <a:moveTo>
                    <a:pt x="488012" y="4886"/>
                  </a:moveTo>
                  <a:cubicBezTo>
                    <a:pt x="499073" y="2470"/>
                    <a:pt x="510020" y="9373"/>
                    <a:pt x="512325" y="20419"/>
                  </a:cubicBezTo>
                  <a:lnTo>
                    <a:pt x="607618" y="456470"/>
                  </a:lnTo>
                  <a:cubicBezTo>
                    <a:pt x="610038" y="467515"/>
                    <a:pt x="603009" y="478330"/>
                    <a:pt x="591947" y="480746"/>
                  </a:cubicBezTo>
                  <a:cubicBezTo>
                    <a:pt x="580885" y="483162"/>
                    <a:pt x="570054" y="476144"/>
                    <a:pt x="567634" y="465099"/>
                  </a:cubicBezTo>
                  <a:lnTo>
                    <a:pt x="472456" y="29163"/>
                  </a:lnTo>
                  <a:cubicBezTo>
                    <a:pt x="470036" y="18117"/>
                    <a:pt x="476950" y="7302"/>
                    <a:pt x="488012" y="4886"/>
                  </a:cubicBezTo>
                  <a:close/>
                  <a:moveTo>
                    <a:pt x="210622" y="0"/>
                  </a:moveTo>
                  <a:lnTo>
                    <a:pt x="283099" y="115"/>
                  </a:lnTo>
                  <a:cubicBezTo>
                    <a:pt x="302341" y="115"/>
                    <a:pt x="317897" y="15649"/>
                    <a:pt x="317782" y="34750"/>
                  </a:cubicBezTo>
                  <a:lnTo>
                    <a:pt x="317551" y="479364"/>
                  </a:lnTo>
                  <a:cubicBezTo>
                    <a:pt x="317551" y="498465"/>
                    <a:pt x="301996" y="513999"/>
                    <a:pt x="282868" y="513999"/>
                  </a:cubicBezTo>
                  <a:lnTo>
                    <a:pt x="210391" y="513999"/>
                  </a:lnTo>
                  <a:cubicBezTo>
                    <a:pt x="191264" y="513999"/>
                    <a:pt x="175708" y="498350"/>
                    <a:pt x="175708" y="479249"/>
                  </a:cubicBezTo>
                  <a:lnTo>
                    <a:pt x="176054" y="34635"/>
                  </a:lnTo>
                  <a:cubicBezTo>
                    <a:pt x="176054" y="15419"/>
                    <a:pt x="191494" y="0"/>
                    <a:pt x="210622" y="0"/>
                  </a:cubicBezTo>
                  <a:close/>
                  <a:moveTo>
                    <a:pt x="34918" y="0"/>
                  </a:moveTo>
                  <a:lnTo>
                    <a:pt x="107290" y="115"/>
                  </a:lnTo>
                  <a:cubicBezTo>
                    <a:pt x="126536" y="115"/>
                    <a:pt x="141978" y="15649"/>
                    <a:pt x="141978" y="34750"/>
                  </a:cubicBezTo>
                  <a:lnTo>
                    <a:pt x="141748" y="479364"/>
                  </a:lnTo>
                  <a:cubicBezTo>
                    <a:pt x="141748" y="498465"/>
                    <a:pt x="126190" y="513999"/>
                    <a:pt x="106944" y="513999"/>
                  </a:cubicBezTo>
                  <a:lnTo>
                    <a:pt x="34573" y="513999"/>
                  </a:lnTo>
                  <a:cubicBezTo>
                    <a:pt x="15442" y="513999"/>
                    <a:pt x="0" y="498350"/>
                    <a:pt x="0" y="479249"/>
                  </a:cubicBezTo>
                  <a:lnTo>
                    <a:pt x="230" y="34635"/>
                  </a:lnTo>
                  <a:cubicBezTo>
                    <a:pt x="230" y="15419"/>
                    <a:pt x="15788" y="0"/>
                    <a:pt x="349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92C184F-BF69-4A66-8F79-433406A6F3A4}"/>
              </a:ext>
            </a:extLst>
          </p:cNvPr>
          <p:cNvGrpSpPr/>
          <p:nvPr/>
        </p:nvGrpSpPr>
        <p:grpSpPr>
          <a:xfrm>
            <a:off x="5825258" y="2453977"/>
            <a:ext cx="702000" cy="702000"/>
            <a:chOff x="7598905" y="976853"/>
            <a:chExt cx="835144" cy="835144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F1C2756-6B38-4978-94C2-41AB5BE5D568}"/>
                </a:ext>
              </a:extLst>
            </p:cNvPr>
            <p:cNvSpPr/>
            <p:nvPr/>
          </p:nvSpPr>
          <p:spPr>
            <a:xfrm>
              <a:off x="7598905" y="976853"/>
              <a:ext cx="835144" cy="835144"/>
            </a:xfrm>
            <a:prstGeom prst="ellipse">
              <a:avLst/>
            </a:prstGeom>
            <a:solidFill>
              <a:srgbClr val="FF4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menu-button_63140">
              <a:extLst>
                <a:ext uri="{FF2B5EF4-FFF2-40B4-BE49-F238E27FC236}">
                  <a16:creationId xmlns:a16="http://schemas.microsoft.com/office/drawing/2014/main" id="{5AD3581F-4104-4A19-9123-24051C0104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91044" y="1166405"/>
              <a:ext cx="450866" cy="456042"/>
            </a:xfrm>
            <a:custGeom>
              <a:avLst/>
              <a:gdLst>
                <a:gd name="connsiteX0" fmla="*/ 136931 w 598089"/>
                <a:gd name="connsiteY0" fmla="*/ 334331 h 604955"/>
                <a:gd name="connsiteX1" fmla="*/ 257076 w 598089"/>
                <a:gd name="connsiteY1" fmla="*/ 335781 h 604955"/>
                <a:gd name="connsiteX2" fmla="*/ 269513 w 598089"/>
                <a:gd name="connsiteY2" fmla="*/ 345270 h 604955"/>
                <a:gd name="connsiteX3" fmla="*/ 271508 w 598089"/>
                <a:gd name="connsiteY3" fmla="*/ 586264 h 604955"/>
                <a:gd name="connsiteX4" fmla="*/ 261887 w 598089"/>
                <a:gd name="connsiteY4" fmla="*/ 598683 h 604955"/>
                <a:gd name="connsiteX5" fmla="*/ 23473 w 598089"/>
                <a:gd name="connsiteY5" fmla="*/ 601495 h 604955"/>
                <a:gd name="connsiteX6" fmla="*/ 13969 w 598089"/>
                <a:gd name="connsiteY6" fmla="*/ 597746 h 604955"/>
                <a:gd name="connsiteX7" fmla="*/ 4348 w 598089"/>
                <a:gd name="connsiteY7" fmla="*/ 588139 h 604955"/>
                <a:gd name="connsiteX8" fmla="*/ 4348 w 598089"/>
                <a:gd name="connsiteY8" fmla="*/ 351011 h 604955"/>
                <a:gd name="connsiteX9" fmla="*/ 16785 w 598089"/>
                <a:gd name="connsiteY9" fmla="*/ 338592 h 604955"/>
                <a:gd name="connsiteX10" fmla="*/ 136931 w 598089"/>
                <a:gd name="connsiteY10" fmla="*/ 334331 h 604955"/>
                <a:gd name="connsiteX11" fmla="*/ 584490 w 598089"/>
                <a:gd name="connsiteY11" fmla="*/ 321400 h 604955"/>
                <a:gd name="connsiteX12" fmla="*/ 596924 w 598089"/>
                <a:gd name="connsiteY12" fmla="*/ 333817 h 604955"/>
                <a:gd name="connsiteX13" fmla="*/ 590237 w 598089"/>
                <a:gd name="connsiteY13" fmla="*/ 582387 h 604955"/>
                <a:gd name="connsiteX14" fmla="*/ 577803 w 598089"/>
                <a:gd name="connsiteY14" fmla="*/ 594804 h 604955"/>
                <a:gd name="connsiteX15" fmla="*/ 406423 w 598089"/>
                <a:gd name="connsiteY15" fmla="*/ 597733 h 604955"/>
                <a:gd name="connsiteX16" fmla="*/ 340381 w 598089"/>
                <a:gd name="connsiteY16" fmla="*/ 594804 h 604955"/>
                <a:gd name="connsiteX17" fmla="*/ 333695 w 598089"/>
                <a:gd name="connsiteY17" fmla="*/ 591993 h 604955"/>
                <a:gd name="connsiteX18" fmla="*/ 316451 w 598089"/>
                <a:gd name="connsiteY18" fmla="*/ 496407 h 604955"/>
                <a:gd name="connsiteX19" fmla="*/ 327947 w 598089"/>
                <a:gd name="connsiteY19" fmla="*/ 366382 h 604955"/>
                <a:gd name="connsiteX20" fmla="*/ 425543 w 598089"/>
                <a:gd name="connsiteY20" fmla="*/ 327140 h 604955"/>
                <a:gd name="connsiteX21" fmla="*/ 584490 w 598089"/>
                <a:gd name="connsiteY21" fmla="*/ 321400 h 604955"/>
                <a:gd name="connsiteX22" fmla="*/ 464325 w 598089"/>
                <a:gd name="connsiteY22" fmla="*/ 4214 h 604955"/>
                <a:gd name="connsiteX23" fmla="*/ 584489 w 598089"/>
                <a:gd name="connsiteY23" fmla="*/ 6059 h 604955"/>
                <a:gd name="connsiteX24" fmla="*/ 596924 w 598089"/>
                <a:gd name="connsiteY24" fmla="*/ 18476 h 604955"/>
                <a:gd name="connsiteX25" fmla="*/ 594108 w 598089"/>
                <a:gd name="connsiteY25" fmla="*/ 262142 h 604955"/>
                <a:gd name="connsiteX26" fmla="*/ 581557 w 598089"/>
                <a:gd name="connsiteY26" fmla="*/ 274676 h 604955"/>
                <a:gd name="connsiteX27" fmla="*/ 341316 w 598089"/>
                <a:gd name="connsiteY27" fmla="*/ 277488 h 604955"/>
                <a:gd name="connsiteX28" fmla="*/ 332753 w 598089"/>
                <a:gd name="connsiteY28" fmla="*/ 256401 h 604955"/>
                <a:gd name="connsiteX29" fmla="*/ 324072 w 598089"/>
                <a:gd name="connsiteY29" fmla="*/ 157061 h 604955"/>
                <a:gd name="connsiteX30" fmla="*/ 331814 w 598089"/>
                <a:gd name="connsiteY30" fmla="*/ 21288 h 604955"/>
                <a:gd name="connsiteX31" fmla="*/ 344248 w 598089"/>
                <a:gd name="connsiteY31" fmla="*/ 8870 h 604955"/>
                <a:gd name="connsiteX32" fmla="*/ 464325 w 598089"/>
                <a:gd name="connsiteY32" fmla="*/ 4214 h 604955"/>
                <a:gd name="connsiteX33" fmla="*/ 255175 w 598089"/>
                <a:gd name="connsiteY33" fmla="*/ 323 h 604955"/>
                <a:gd name="connsiteX34" fmla="*/ 267613 w 598089"/>
                <a:gd name="connsiteY34" fmla="*/ 12740 h 604955"/>
                <a:gd name="connsiteX35" fmla="*/ 264679 w 598089"/>
                <a:gd name="connsiteY35" fmla="*/ 256392 h 604955"/>
                <a:gd name="connsiteX36" fmla="*/ 252242 w 598089"/>
                <a:gd name="connsiteY36" fmla="*/ 268926 h 604955"/>
                <a:gd name="connsiteX37" fmla="*/ 129744 w 598089"/>
                <a:gd name="connsiteY37" fmla="*/ 265997 h 604955"/>
                <a:gd name="connsiteX38" fmla="*/ 28248 w 598089"/>
                <a:gd name="connsiteY38" fmla="*/ 265997 h 604955"/>
                <a:gd name="connsiteX39" fmla="*/ 10061 w 598089"/>
                <a:gd name="connsiteY39" fmla="*/ 255455 h 604955"/>
                <a:gd name="connsiteX40" fmla="*/ 12877 w 598089"/>
                <a:gd name="connsiteY40" fmla="*/ 250769 h 604955"/>
                <a:gd name="connsiteX41" fmla="*/ 2434 w 598089"/>
                <a:gd name="connsiteY41" fmla="*/ 241164 h 604955"/>
                <a:gd name="connsiteX42" fmla="*/ 5251 w 598089"/>
                <a:gd name="connsiteY42" fmla="*/ 21291 h 604955"/>
                <a:gd name="connsiteX43" fmla="*/ 17688 w 598089"/>
                <a:gd name="connsiteY43" fmla="*/ 8875 h 604955"/>
                <a:gd name="connsiteX44" fmla="*/ 255175 w 598089"/>
                <a:gd name="connsiteY44" fmla="*/ 323 h 60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8089" h="604955">
                  <a:moveTo>
                    <a:pt x="136931" y="334331"/>
                  </a:moveTo>
                  <a:cubicBezTo>
                    <a:pt x="176911" y="333379"/>
                    <a:pt x="216891" y="333379"/>
                    <a:pt x="257076" y="335781"/>
                  </a:cubicBezTo>
                  <a:cubicBezTo>
                    <a:pt x="262825" y="336718"/>
                    <a:pt x="268574" y="339530"/>
                    <a:pt x="269513" y="345270"/>
                  </a:cubicBezTo>
                  <a:cubicBezTo>
                    <a:pt x="287699" y="424704"/>
                    <a:pt x="271508" y="504957"/>
                    <a:pt x="271508" y="586264"/>
                  </a:cubicBezTo>
                  <a:cubicBezTo>
                    <a:pt x="271508" y="592005"/>
                    <a:pt x="267636" y="597746"/>
                    <a:pt x="261887" y="598683"/>
                  </a:cubicBezTo>
                  <a:cubicBezTo>
                    <a:pt x="182454" y="612039"/>
                    <a:pt x="102905" y="599620"/>
                    <a:pt x="23473" y="601495"/>
                  </a:cubicBezTo>
                  <a:cubicBezTo>
                    <a:pt x="18662" y="601495"/>
                    <a:pt x="15847" y="599620"/>
                    <a:pt x="13969" y="597746"/>
                  </a:cubicBezTo>
                  <a:cubicBezTo>
                    <a:pt x="9159" y="596691"/>
                    <a:pt x="4348" y="593880"/>
                    <a:pt x="4348" y="588139"/>
                  </a:cubicBezTo>
                  <a:cubicBezTo>
                    <a:pt x="1415" y="508823"/>
                    <a:pt x="4348" y="430444"/>
                    <a:pt x="4348" y="351011"/>
                  </a:cubicBezTo>
                  <a:cubicBezTo>
                    <a:pt x="4348" y="344333"/>
                    <a:pt x="10097" y="338592"/>
                    <a:pt x="16785" y="338592"/>
                  </a:cubicBezTo>
                  <a:cubicBezTo>
                    <a:pt x="56971" y="337186"/>
                    <a:pt x="96951" y="335283"/>
                    <a:pt x="136931" y="334331"/>
                  </a:cubicBezTo>
                  <a:close/>
                  <a:moveTo>
                    <a:pt x="584490" y="321400"/>
                  </a:moveTo>
                  <a:cubicBezTo>
                    <a:pt x="591176" y="320463"/>
                    <a:pt x="596924" y="327140"/>
                    <a:pt x="596924" y="333817"/>
                  </a:cubicBezTo>
                  <a:cubicBezTo>
                    <a:pt x="599739" y="416986"/>
                    <a:pt x="592114" y="500155"/>
                    <a:pt x="590237" y="582387"/>
                  </a:cubicBezTo>
                  <a:cubicBezTo>
                    <a:pt x="590237" y="589064"/>
                    <a:pt x="584490" y="594804"/>
                    <a:pt x="577803" y="594804"/>
                  </a:cubicBezTo>
                  <a:cubicBezTo>
                    <a:pt x="519386" y="593867"/>
                    <a:pt x="463901" y="587190"/>
                    <a:pt x="406423" y="597733"/>
                  </a:cubicBezTo>
                  <a:cubicBezTo>
                    <a:pt x="384370" y="601481"/>
                    <a:pt x="359501" y="608158"/>
                    <a:pt x="340381" y="594804"/>
                  </a:cubicBezTo>
                  <a:cubicBezTo>
                    <a:pt x="338504" y="594804"/>
                    <a:pt x="335571" y="593867"/>
                    <a:pt x="333695" y="591993"/>
                  </a:cubicBezTo>
                  <a:cubicBezTo>
                    <a:pt x="313636" y="572782"/>
                    <a:pt x="316451" y="521241"/>
                    <a:pt x="316451" y="496407"/>
                  </a:cubicBezTo>
                  <a:cubicBezTo>
                    <a:pt x="315512" y="456228"/>
                    <a:pt x="310703" y="403632"/>
                    <a:pt x="327947" y="366382"/>
                  </a:cubicBezTo>
                  <a:cubicBezTo>
                    <a:pt x="343313" y="332880"/>
                    <a:pt x="393989" y="329131"/>
                    <a:pt x="425543" y="327140"/>
                  </a:cubicBezTo>
                  <a:cubicBezTo>
                    <a:pt x="478213" y="323392"/>
                    <a:pt x="531820" y="328077"/>
                    <a:pt x="584490" y="321400"/>
                  </a:cubicBezTo>
                  <a:close/>
                  <a:moveTo>
                    <a:pt x="464325" y="4214"/>
                  </a:moveTo>
                  <a:cubicBezTo>
                    <a:pt x="504282" y="3862"/>
                    <a:pt x="544253" y="4594"/>
                    <a:pt x="584489" y="6059"/>
                  </a:cubicBezTo>
                  <a:cubicBezTo>
                    <a:pt x="591176" y="6059"/>
                    <a:pt x="596924" y="11799"/>
                    <a:pt x="596924" y="18476"/>
                  </a:cubicBezTo>
                  <a:cubicBezTo>
                    <a:pt x="599739" y="99659"/>
                    <a:pt x="596924" y="180959"/>
                    <a:pt x="594108" y="262142"/>
                  </a:cubicBezTo>
                  <a:cubicBezTo>
                    <a:pt x="594108" y="268936"/>
                    <a:pt x="588360" y="274676"/>
                    <a:pt x="581557" y="274676"/>
                  </a:cubicBezTo>
                  <a:cubicBezTo>
                    <a:pt x="501203" y="274676"/>
                    <a:pt x="421787" y="272685"/>
                    <a:pt x="341316" y="277488"/>
                  </a:cubicBezTo>
                  <a:cubicBezTo>
                    <a:pt x="328881" y="277488"/>
                    <a:pt x="326066" y="264133"/>
                    <a:pt x="332753" y="256401"/>
                  </a:cubicBezTo>
                  <a:cubicBezTo>
                    <a:pt x="318324" y="227818"/>
                    <a:pt x="323134" y="185762"/>
                    <a:pt x="324072" y="157061"/>
                  </a:cubicBezTo>
                  <a:cubicBezTo>
                    <a:pt x="326066" y="112076"/>
                    <a:pt x="330758" y="66272"/>
                    <a:pt x="331814" y="21288"/>
                  </a:cubicBezTo>
                  <a:cubicBezTo>
                    <a:pt x="331814" y="14610"/>
                    <a:pt x="337562" y="8870"/>
                    <a:pt x="344248" y="8870"/>
                  </a:cubicBezTo>
                  <a:cubicBezTo>
                    <a:pt x="384425" y="6000"/>
                    <a:pt x="424367" y="4565"/>
                    <a:pt x="464325" y="4214"/>
                  </a:cubicBezTo>
                  <a:close/>
                  <a:moveTo>
                    <a:pt x="255175" y="323"/>
                  </a:moveTo>
                  <a:cubicBezTo>
                    <a:pt x="262802" y="323"/>
                    <a:pt x="266674" y="6063"/>
                    <a:pt x="267613" y="12740"/>
                  </a:cubicBezTo>
                  <a:cubicBezTo>
                    <a:pt x="278173" y="93918"/>
                    <a:pt x="267613" y="175214"/>
                    <a:pt x="264679" y="256392"/>
                  </a:cubicBezTo>
                  <a:cubicBezTo>
                    <a:pt x="264679" y="264123"/>
                    <a:pt x="259986" y="267872"/>
                    <a:pt x="252242" y="268926"/>
                  </a:cubicBezTo>
                  <a:cubicBezTo>
                    <a:pt x="212113" y="273612"/>
                    <a:pt x="169990" y="267872"/>
                    <a:pt x="129744" y="265997"/>
                  </a:cubicBezTo>
                  <a:cubicBezTo>
                    <a:pt x="111557" y="265060"/>
                    <a:pt x="36814" y="255455"/>
                    <a:pt x="28248" y="265997"/>
                  </a:cubicBezTo>
                  <a:cubicBezTo>
                    <a:pt x="20621" y="274666"/>
                    <a:pt x="7128" y="265997"/>
                    <a:pt x="10061" y="255455"/>
                  </a:cubicBezTo>
                  <a:cubicBezTo>
                    <a:pt x="11000" y="253581"/>
                    <a:pt x="11939" y="252643"/>
                    <a:pt x="12877" y="250769"/>
                  </a:cubicBezTo>
                  <a:cubicBezTo>
                    <a:pt x="8184" y="250769"/>
                    <a:pt x="3373" y="247841"/>
                    <a:pt x="2434" y="241164"/>
                  </a:cubicBezTo>
                  <a:cubicBezTo>
                    <a:pt x="-4371" y="168537"/>
                    <a:pt x="5251" y="93918"/>
                    <a:pt x="5251" y="21291"/>
                  </a:cubicBezTo>
                  <a:cubicBezTo>
                    <a:pt x="5251" y="14614"/>
                    <a:pt x="11000" y="8875"/>
                    <a:pt x="17688" y="8875"/>
                  </a:cubicBezTo>
                  <a:cubicBezTo>
                    <a:pt x="97124" y="6063"/>
                    <a:pt x="175739" y="-1668"/>
                    <a:pt x="255175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4E7EF-CFCE-4A0A-84F8-BEC6D55B14F7}"/>
              </a:ext>
            </a:extLst>
          </p:cNvPr>
          <p:cNvGrpSpPr/>
          <p:nvPr/>
        </p:nvGrpSpPr>
        <p:grpSpPr>
          <a:xfrm>
            <a:off x="5375669" y="1147006"/>
            <a:ext cx="703186" cy="703186"/>
            <a:chOff x="5184832" y="1309501"/>
            <a:chExt cx="836555" cy="83655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253A6D7-10D6-484E-A481-86B63417C9DD}"/>
                </a:ext>
              </a:extLst>
            </p:cNvPr>
            <p:cNvSpPr/>
            <p:nvPr/>
          </p:nvSpPr>
          <p:spPr>
            <a:xfrm>
              <a:off x="5184832" y="1309501"/>
              <a:ext cx="836555" cy="836555"/>
            </a:xfrm>
            <a:prstGeom prst="ellipse">
              <a:avLst/>
            </a:prstGeom>
            <a:solidFill>
              <a:srgbClr val="FF4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book-and-magnifier_68268">
              <a:extLst>
                <a:ext uri="{FF2B5EF4-FFF2-40B4-BE49-F238E27FC236}">
                  <a16:creationId xmlns:a16="http://schemas.microsoft.com/office/drawing/2014/main" id="{3E96BF69-CD7E-4BD5-BB37-08280111CB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52472" y="1524662"/>
              <a:ext cx="501274" cy="406233"/>
            </a:xfrm>
            <a:custGeom>
              <a:avLst/>
              <a:gdLst>
                <a:gd name="connsiteX0" fmla="*/ 318968 w 605874"/>
                <a:gd name="connsiteY0" fmla="*/ 175471 h 491003"/>
                <a:gd name="connsiteX1" fmla="*/ 253970 w 605874"/>
                <a:gd name="connsiteY1" fmla="*/ 202307 h 491003"/>
                <a:gd name="connsiteX2" fmla="*/ 253970 w 605874"/>
                <a:gd name="connsiteY2" fmla="*/ 332087 h 491003"/>
                <a:gd name="connsiteX3" fmla="*/ 383965 w 605874"/>
                <a:gd name="connsiteY3" fmla="*/ 332087 h 491003"/>
                <a:gd name="connsiteX4" fmla="*/ 383965 w 605874"/>
                <a:gd name="connsiteY4" fmla="*/ 202307 h 491003"/>
                <a:gd name="connsiteX5" fmla="*/ 318968 w 605874"/>
                <a:gd name="connsiteY5" fmla="*/ 175471 h 491003"/>
                <a:gd name="connsiteX6" fmla="*/ 319025 w 605874"/>
                <a:gd name="connsiteY6" fmla="*/ 139402 h 491003"/>
                <a:gd name="connsiteX7" fmla="*/ 409549 w 605874"/>
                <a:gd name="connsiteY7" fmla="*/ 176765 h 491003"/>
                <a:gd name="connsiteX8" fmla="*/ 430178 w 605874"/>
                <a:gd name="connsiteY8" fmla="*/ 330361 h 491003"/>
                <a:gd name="connsiteX9" fmla="*/ 533320 w 605874"/>
                <a:gd name="connsiteY9" fmla="*/ 433218 h 491003"/>
                <a:gd name="connsiteX10" fmla="*/ 533320 w 605874"/>
                <a:gd name="connsiteY10" fmla="*/ 481080 h 491003"/>
                <a:gd name="connsiteX11" fmla="*/ 485379 w 605874"/>
                <a:gd name="connsiteY11" fmla="*/ 481080 h 491003"/>
                <a:gd name="connsiteX12" fmla="*/ 382352 w 605874"/>
                <a:gd name="connsiteY12" fmla="*/ 378223 h 491003"/>
                <a:gd name="connsiteX13" fmla="*/ 228502 w 605874"/>
                <a:gd name="connsiteY13" fmla="*/ 357513 h 491003"/>
                <a:gd name="connsiteX14" fmla="*/ 228502 w 605874"/>
                <a:gd name="connsiteY14" fmla="*/ 176765 h 491003"/>
                <a:gd name="connsiteX15" fmla="*/ 319025 w 605874"/>
                <a:gd name="connsiteY15" fmla="*/ 139402 h 491003"/>
                <a:gd name="connsiteX16" fmla="*/ 185980 w 605874"/>
                <a:gd name="connsiteY16" fmla="*/ 0 h 491003"/>
                <a:gd name="connsiteX17" fmla="*/ 302937 w 605874"/>
                <a:gd name="connsiteY17" fmla="*/ 15763 h 491003"/>
                <a:gd name="connsiteX18" fmla="*/ 419779 w 605874"/>
                <a:gd name="connsiteY18" fmla="*/ 0 h 491003"/>
                <a:gd name="connsiteX19" fmla="*/ 546301 w 605874"/>
                <a:gd name="connsiteY19" fmla="*/ 18409 h 491003"/>
                <a:gd name="connsiteX20" fmla="*/ 568655 w 605874"/>
                <a:gd name="connsiteY20" fmla="*/ 43607 h 491003"/>
                <a:gd name="connsiteX21" fmla="*/ 573495 w 605874"/>
                <a:gd name="connsiteY21" fmla="*/ 43607 h 491003"/>
                <a:gd name="connsiteX22" fmla="*/ 605874 w 605874"/>
                <a:gd name="connsiteY22" fmla="*/ 73522 h 491003"/>
                <a:gd name="connsiteX23" fmla="*/ 605874 w 605874"/>
                <a:gd name="connsiteY23" fmla="*/ 397641 h 491003"/>
                <a:gd name="connsiteX24" fmla="*/ 573495 w 605874"/>
                <a:gd name="connsiteY24" fmla="*/ 427556 h 491003"/>
                <a:gd name="connsiteX25" fmla="*/ 545840 w 605874"/>
                <a:gd name="connsiteY25" fmla="*/ 427556 h 491003"/>
                <a:gd name="connsiteX26" fmla="*/ 539272 w 605874"/>
                <a:gd name="connsiteY26" fmla="*/ 419502 h 491003"/>
                <a:gd name="connsiteX27" fmla="*/ 479007 w 605874"/>
                <a:gd name="connsiteY27" fmla="*/ 359442 h 491003"/>
                <a:gd name="connsiteX28" fmla="*/ 529593 w 605874"/>
                <a:gd name="connsiteY28" fmla="*/ 365770 h 491003"/>
                <a:gd name="connsiteX29" fmla="*/ 529593 w 605874"/>
                <a:gd name="connsiteY29" fmla="*/ 156134 h 491003"/>
                <a:gd name="connsiteX30" fmla="*/ 529593 w 605874"/>
                <a:gd name="connsiteY30" fmla="*/ 74098 h 491003"/>
                <a:gd name="connsiteX31" fmla="*/ 434413 w 605874"/>
                <a:gd name="connsiteY31" fmla="*/ 64318 h 491003"/>
                <a:gd name="connsiteX32" fmla="*/ 339234 w 605874"/>
                <a:gd name="connsiteY32" fmla="*/ 74098 h 491003"/>
                <a:gd name="connsiteX33" fmla="*/ 339234 w 605874"/>
                <a:gd name="connsiteY33" fmla="*/ 122652 h 491003"/>
                <a:gd name="connsiteX34" fmla="*/ 311234 w 605874"/>
                <a:gd name="connsiteY34" fmla="*/ 120006 h 491003"/>
                <a:gd name="connsiteX35" fmla="*/ 266640 w 605874"/>
                <a:gd name="connsiteY35" fmla="*/ 126794 h 491003"/>
                <a:gd name="connsiteX36" fmla="*/ 266640 w 605874"/>
                <a:gd name="connsiteY36" fmla="*/ 74098 h 491003"/>
                <a:gd name="connsiteX37" fmla="*/ 171461 w 605874"/>
                <a:gd name="connsiteY37" fmla="*/ 64318 h 491003"/>
                <a:gd name="connsiteX38" fmla="*/ 76282 w 605874"/>
                <a:gd name="connsiteY38" fmla="*/ 74098 h 491003"/>
                <a:gd name="connsiteX39" fmla="*/ 76282 w 605874"/>
                <a:gd name="connsiteY39" fmla="*/ 156134 h 491003"/>
                <a:gd name="connsiteX40" fmla="*/ 76282 w 605874"/>
                <a:gd name="connsiteY40" fmla="*/ 365770 h 491003"/>
                <a:gd name="connsiteX41" fmla="*/ 171461 w 605874"/>
                <a:gd name="connsiteY41" fmla="*/ 357601 h 491003"/>
                <a:gd name="connsiteX42" fmla="*/ 195313 w 605874"/>
                <a:gd name="connsiteY42" fmla="*/ 358061 h 491003"/>
                <a:gd name="connsiteX43" fmla="*/ 206951 w 605874"/>
                <a:gd name="connsiteY43" fmla="*/ 371178 h 491003"/>
                <a:gd name="connsiteX44" fmla="*/ 311234 w 605874"/>
                <a:gd name="connsiteY44" fmla="*/ 414209 h 491003"/>
                <a:gd name="connsiteX45" fmla="*/ 370692 w 605874"/>
                <a:gd name="connsiteY45" fmla="*/ 401783 h 491003"/>
                <a:gd name="connsiteX46" fmla="*/ 396388 w 605874"/>
                <a:gd name="connsiteY46" fmla="*/ 427556 h 491003"/>
                <a:gd name="connsiteX47" fmla="*/ 32264 w 605874"/>
                <a:gd name="connsiteY47" fmla="*/ 427556 h 491003"/>
                <a:gd name="connsiteX48" fmla="*/ 0 w 605874"/>
                <a:gd name="connsiteY48" fmla="*/ 397641 h 491003"/>
                <a:gd name="connsiteX49" fmla="*/ 0 w 605874"/>
                <a:gd name="connsiteY49" fmla="*/ 73522 h 491003"/>
                <a:gd name="connsiteX50" fmla="*/ 32264 w 605874"/>
                <a:gd name="connsiteY50" fmla="*/ 43607 h 491003"/>
                <a:gd name="connsiteX51" fmla="*/ 37104 w 605874"/>
                <a:gd name="connsiteY51" fmla="*/ 43607 h 491003"/>
                <a:gd name="connsiteX52" fmla="*/ 59458 w 605874"/>
                <a:gd name="connsiteY52" fmla="*/ 18409 h 491003"/>
                <a:gd name="connsiteX53" fmla="*/ 185980 w 605874"/>
                <a:gd name="connsiteY53" fmla="*/ 0 h 49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5874" h="491003">
                  <a:moveTo>
                    <a:pt x="318968" y="175471"/>
                  </a:moveTo>
                  <a:cubicBezTo>
                    <a:pt x="295429" y="175471"/>
                    <a:pt x="271891" y="184416"/>
                    <a:pt x="253970" y="202307"/>
                  </a:cubicBezTo>
                  <a:cubicBezTo>
                    <a:pt x="218130" y="238088"/>
                    <a:pt x="218130" y="296305"/>
                    <a:pt x="253970" y="332087"/>
                  </a:cubicBezTo>
                  <a:cubicBezTo>
                    <a:pt x="289811" y="367868"/>
                    <a:pt x="348124" y="367868"/>
                    <a:pt x="383965" y="332087"/>
                  </a:cubicBezTo>
                  <a:cubicBezTo>
                    <a:pt x="419806" y="296305"/>
                    <a:pt x="419806" y="238088"/>
                    <a:pt x="383965" y="202307"/>
                  </a:cubicBezTo>
                  <a:cubicBezTo>
                    <a:pt x="366045" y="184416"/>
                    <a:pt x="342506" y="175471"/>
                    <a:pt x="318968" y="175471"/>
                  </a:cubicBezTo>
                  <a:close/>
                  <a:moveTo>
                    <a:pt x="319025" y="139402"/>
                  </a:moveTo>
                  <a:cubicBezTo>
                    <a:pt x="351812" y="139402"/>
                    <a:pt x="384599" y="151856"/>
                    <a:pt x="409549" y="176765"/>
                  </a:cubicBezTo>
                  <a:cubicBezTo>
                    <a:pt x="451152" y="218299"/>
                    <a:pt x="457951" y="281578"/>
                    <a:pt x="430178" y="330361"/>
                  </a:cubicBezTo>
                  <a:lnTo>
                    <a:pt x="533320" y="433218"/>
                  </a:lnTo>
                  <a:cubicBezTo>
                    <a:pt x="546458" y="446449"/>
                    <a:pt x="546458" y="467964"/>
                    <a:pt x="533320" y="481080"/>
                  </a:cubicBezTo>
                  <a:cubicBezTo>
                    <a:pt x="520067" y="494311"/>
                    <a:pt x="498632" y="494311"/>
                    <a:pt x="485379" y="481080"/>
                  </a:cubicBezTo>
                  <a:lnTo>
                    <a:pt x="382352" y="378223"/>
                  </a:lnTo>
                  <a:cubicBezTo>
                    <a:pt x="333488" y="405950"/>
                    <a:pt x="270104" y="399047"/>
                    <a:pt x="228502" y="357513"/>
                  </a:cubicBezTo>
                  <a:cubicBezTo>
                    <a:pt x="178601" y="307695"/>
                    <a:pt x="178601" y="226583"/>
                    <a:pt x="228502" y="176765"/>
                  </a:cubicBezTo>
                  <a:cubicBezTo>
                    <a:pt x="253452" y="151856"/>
                    <a:pt x="286239" y="139402"/>
                    <a:pt x="319025" y="139402"/>
                  </a:cubicBezTo>
                  <a:close/>
                  <a:moveTo>
                    <a:pt x="185980" y="0"/>
                  </a:moveTo>
                  <a:cubicBezTo>
                    <a:pt x="224927" y="0"/>
                    <a:pt x="264220" y="5293"/>
                    <a:pt x="302937" y="15763"/>
                  </a:cubicBezTo>
                  <a:cubicBezTo>
                    <a:pt x="341654" y="5293"/>
                    <a:pt x="380832" y="0"/>
                    <a:pt x="419779" y="0"/>
                  </a:cubicBezTo>
                  <a:cubicBezTo>
                    <a:pt x="461838" y="0"/>
                    <a:pt x="504473" y="6213"/>
                    <a:pt x="546301" y="18409"/>
                  </a:cubicBezTo>
                  <a:cubicBezTo>
                    <a:pt x="558630" y="21976"/>
                    <a:pt x="567272" y="31986"/>
                    <a:pt x="568655" y="43607"/>
                  </a:cubicBezTo>
                  <a:lnTo>
                    <a:pt x="573495" y="43607"/>
                  </a:lnTo>
                  <a:cubicBezTo>
                    <a:pt x="591355" y="43607"/>
                    <a:pt x="605874" y="56954"/>
                    <a:pt x="605874" y="73522"/>
                  </a:cubicBezTo>
                  <a:lnTo>
                    <a:pt x="605874" y="397641"/>
                  </a:lnTo>
                  <a:cubicBezTo>
                    <a:pt x="605874" y="414094"/>
                    <a:pt x="591355" y="427556"/>
                    <a:pt x="573495" y="427556"/>
                  </a:cubicBezTo>
                  <a:lnTo>
                    <a:pt x="545840" y="427556"/>
                  </a:lnTo>
                  <a:cubicBezTo>
                    <a:pt x="543881" y="424680"/>
                    <a:pt x="541692" y="422033"/>
                    <a:pt x="539272" y="419502"/>
                  </a:cubicBezTo>
                  <a:lnTo>
                    <a:pt x="479007" y="359442"/>
                  </a:lnTo>
                  <a:cubicBezTo>
                    <a:pt x="495946" y="360822"/>
                    <a:pt x="512769" y="362893"/>
                    <a:pt x="529593" y="365770"/>
                  </a:cubicBezTo>
                  <a:lnTo>
                    <a:pt x="529593" y="156134"/>
                  </a:lnTo>
                  <a:lnTo>
                    <a:pt x="529593" y="74098"/>
                  </a:lnTo>
                  <a:cubicBezTo>
                    <a:pt x="497905" y="67654"/>
                    <a:pt x="465986" y="64318"/>
                    <a:pt x="434413" y="64318"/>
                  </a:cubicBezTo>
                  <a:cubicBezTo>
                    <a:pt x="402841" y="64318"/>
                    <a:pt x="370922" y="67654"/>
                    <a:pt x="339234" y="74098"/>
                  </a:cubicBezTo>
                  <a:lnTo>
                    <a:pt x="339234" y="122652"/>
                  </a:lnTo>
                  <a:cubicBezTo>
                    <a:pt x="330131" y="120926"/>
                    <a:pt x="320682" y="120006"/>
                    <a:pt x="311234" y="120006"/>
                  </a:cubicBezTo>
                  <a:cubicBezTo>
                    <a:pt x="295793" y="120006"/>
                    <a:pt x="280813" y="122307"/>
                    <a:pt x="266640" y="126794"/>
                  </a:cubicBezTo>
                  <a:lnTo>
                    <a:pt x="266640" y="74098"/>
                  </a:lnTo>
                  <a:cubicBezTo>
                    <a:pt x="234837" y="67654"/>
                    <a:pt x="202918" y="64318"/>
                    <a:pt x="171461" y="64318"/>
                  </a:cubicBezTo>
                  <a:cubicBezTo>
                    <a:pt x="139888" y="64318"/>
                    <a:pt x="107970" y="67654"/>
                    <a:pt x="76282" y="74098"/>
                  </a:cubicBezTo>
                  <a:lnTo>
                    <a:pt x="76282" y="156134"/>
                  </a:lnTo>
                  <a:lnTo>
                    <a:pt x="76282" y="365770"/>
                  </a:lnTo>
                  <a:cubicBezTo>
                    <a:pt x="107970" y="360362"/>
                    <a:pt x="139773" y="357601"/>
                    <a:pt x="171461" y="357601"/>
                  </a:cubicBezTo>
                  <a:cubicBezTo>
                    <a:pt x="179412" y="357601"/>
                    <a:pt x="187362" y="357716"/>
                    <a:pt x="195313" y="358061"/>
                  </a:cubicBezTo>
                  <a:cubicBezTo>
                    <a:pt x="198885" y="362663"/>
                    <a:pt x="202803" y="367036"/>
                    <a:pt x="206951" y="371178"/>
                  </a:cubicBezTo>
                  <a:cubicBezTo>
                    <a:pt x="234722" y="399022"/>
                    <a:pt x="271825" y="414209"/>
                    <a:pt x="311234" y="414209"/>
                  </a:cubicBezTo>
                  <a:cubicBezTo>
                    <a:pt x="331744" y="414209"/>
                    <a:pt x="352025" y="409952"/>
                    <a:pt x="370692" y="401783"/>
                  </a:cubicBezTo>
                  <a:lnTo>
                    <a:pt x="396388" y="427556"/>
                  </a:lnTo>
                  <a:lnTo>
                    <a:pt x="32264" y="427556"/>
                  </a:lnTo>
                  <a:cubicBezTo>
                    <a:pt x="14404" y="427556"/>
                    <a:pt x="0" y="414094"/>
                    <a:pt x="0" y="397641"/>
                  </a:cubicBezTo>
                  <a:lnTo>
                    <a:pt x="0" y="73522"/>
                  </a:lnTo>
                  <a:cubicBezTo>
                    <a:pt x="0" y="56954"/>
                    <a:pt x="14404" y="43607"/>
                    <a:pt x="32264" y="43607"/>
                  </a:cubicBezTo>
                  <a:lnTo>
                    <a:pt x="37104" y="43607"/>
                  </a:lnTo>
                  <a:cubicBezTo>
                    <a:pt x="38602" y="31986"/>
                    <a:pt x="47244" y="21976"/>
                    <a:pt x="59458" y="18409"/>
                  </a:cubicBezTo>
                  <a:cubicBezTo>
                    <a:pt x="101286" y="6213"/>
                    <a:pt x="143921" y="0"/>
                    <a:pt x="1859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03ECC14C-1F3E-4B14-BDEC-B6CCCCAB1999}"/>
              </a:ext>
            </a:extLst>
          </p:cNvPr>
          <p:cNvSpPr txBox="1"/>
          <p:nvPr/>
        </p:nvSpPr>
        <p:spPr>
          <a:xfrm>
            <a:off x="24589" y="6466848"/>
            <a:ext cx="2314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厚德高能 求实创新</a:t>
            </a: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D8355EF6-94FB-49F4-AED9-1B7471884C16}"/>
              </a:ext>
            </a:extLst>
          </p:cNvPr>
          <p:cNvSpPr/>
          <p:nvPr/>
        </p:nvSpPr>
        <p:spPr>
          <a:xfrm rot="10800000">
            <a:off x="407988" y="6348478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1DDD2B62-3CEB-4732-8685-5CD6B5D1D5F5}"/>
              </a:ext>
            </a:extLst>
          </p:cNvPr>
          <p:cNvSpPr/>
          <p:nvPr/>
        </p:nvSpPr>
        <p:spPr>
          <a:xfrm rot="10800000">
            <a:off x="405746" y="6377437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87791E-71F1-4BC8-8711-02EEBE51772F}"/>
              </a:ext>
            </a:extLst>
          </p:cNvPr>
          <p:cNvSpPr txBox="1"/>
          <p:nvPr/>
        </p:nvSpPr>
        <p:spPr>
          <a:xfrm>
            <a:off x="6088046" y="1534158"/>
            <a:ext cx="40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THE PAPER BACKGROUND</a:t>
            </a:r>
            <a:endParaRPr lang="zh-CN" altLang="en-US" sz="1600" spc="600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88C7F14-44AE-4DE0-AAD4-0711999B4593}"/>
              </a:ext>
            </a:extLst>
          </p:cNvPr>
          <p:cNvSpPr txBox="1"/>
          <p:nvPr/>
        </p:nvSpPr>
        <p:spPr>
          <a:xfrm>
            <a:off x="6608446" y="2850847"/>
            <a:ext cx="40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THE THEORETICAL SYSTEM</a:t>
            </a:r>
            <a:endParaRPr lang="zh-CN" altLang="en-US" sz="1600" spc="600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A675696-C730-454F-B02C-AE8F7A64D211}"/>
              </a:ext>
            </a:extLst>
          </p:cNvPr>
          <p:cNvSpPr txBox="1"/>
          <p:nvPr/>
        </p:nvSpPr>
        <p:spPr>
          <a:xfrm>
            <a:off x="6488606" y="4266344"/>
            <a:ext cx="40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THE RESEARCH PROCESS</a:t>
            </a:r>
            <a:endParaRPr lang="zh-CN" altLang="en-US" sz="1600" spc="600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FEE5723-DAF7-4E0A-BFC6-B874F3B711ED}"/>
              </a:ext>
            </a:extLst>
          </p:cNvPr>
          <p:cNvSpPr txBox="1"/>
          <p:nvPr/>
        </p:nvSpPr>
        <p:spPr>
          <a:xfrm>
            <a:off x="5995299" y="5586566"/>
            <a:ext cx="4090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THE PAPER CONCLUDES</a:t>
            </a:r>
            <a:endParaRPr lang="zh-CN" altLang="en-US" sz="1600" spc="600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AD23C62-EF85-4C39-867B-6A872A08E6CF}"/>
              </a:ext>
            </a:extLst>
          </p:cNvPr>
          <p:cNvGrpSpPr/>
          <p:nvPr/>
        </p:nvGrpSpPr>
        <p:grpSpPr>
          <a:xfrm>
            <a:off x="-1" y="-681562"/>
            <a:ext cx="6078855" cy="578743"/>
            <a:chOff x="1741458" y="947881"/>
            <a:chExt cx="6078855" cy="578743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7F173E63-0FE5-4268-BD7C-0EF933320E99}"/>
                </a:ext>
              </a:extLst>
            </p:cNvPr>
            <p:cNvSpPr/>
            <p:nvPr/>
          </p:nvSpPr>
          <p:spPr>
            <a:xfrm>
              <a:off x="1741458" y="947881"/>
              <a:ext cx="6078855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author-sign_73319">
              <a:extLst>
                <a:ext uri="{FF2B5EF4-FFF2-40B4-BE49-F238E27FC236}">
                  <a16:creationId xmlns:a16="http://schemas.microsoft.com/office/drawing/2014/main" id="{BD5CAA74-FBE0-4766-B285-94746C3746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5F47CFC-301F-49C6-B2DF-6588F1D61D7A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907E79C-0F48-4B62-A7D0-8AB83A978DCF}"/>
                </a:ext>
              </a:extLst>
            </p:cNvPr>
            <p:cNvSpPr txBox="1"/>
            <p:nvPr/>
          </p:nvSpPr>
          <p:spPr>
            <a:xfrm>
              <a:off x="2578876" y="1083363"/>
              <a:ext cx="524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选中曲线☞鼠标左键拖拉小圆点☞即可拉长曲线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B9F7C52-1204-4A08-9F47-56C37FDDA38D}"/>
              </a:ext>
            </a:extLst>
          </p:cNvPr>
          <p:cNvGrpSpPr/>
          <p:nvPr/>
        </p:nvGrpSpPr>
        <p:grpSpPr>
          <a:xfrm>
            <a:off x="6373899" y="-681562"/>
            <a:ext cx="6078855" cy="578743"/>
            <a:chOff x="1741458" y="947881"/>
            <a:chExt cx="6078855" cy="578743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B8759A49-EC8C-47A0-B50B-31D18CAB8600}"/>
                </a:ext>
              </a:extLst>
            </p:cNvPr>
            <p:cNvSpPr/>
            <p:nvPr/>
          </p:nvSpPr>
          <p:spPr>
            <a:xfrm>
              <a:off x="1741458" y="947881"/>
              <a:ext cx="575722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author-sign_73319">
              <a:extLst>
                <a:ext uri="{FF2B5EF4-FFF2-40B4-BE49-F238E27FC236}">
                  <a16:creationId xmlns:a16="http://schemas.microsoft.com/office/drawing/2014/main" id="{4CC14034-DACB-44E1-BC0F-911F4BE80D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55D9E9F-9C7D-40CB-82EA-36828080D4BD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C113185-2770-4028-930B-655996FA1E81}"/>
                </a:ext>
              </a:extLst>
            </p:cNvPr>
            <p:cNvSpPr txBox="1"/>
            <p:nvPr/>
          </p:nvSpPr>
          <p:spPr>
            <a:xfrm>
              <a:off x="2578876" y="1083363"/>
              <a:ext cx="524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选中图标☞按</a:t>
              </a:r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Ctrl+Shift+G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☞即可取消全选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ADA5927-FB9B-4C96-B336-8FADB49E065F}"/>
              </a:ext>
            </a:extLst>
          </p:cNvPr>
          <p:cNvGrpSpPr/>
          <p:nvPr/>
        </p:nvGrpSpPr>
        <p:grpSpPr>
          <a:xfrm>
            <a:off x="322420" y="81965"/>
            <a:ext cx="2839995" cy="720345"/>
            <a:chOff x="322420" y="81965"/>
            <a:chExt cx="2839995" cy="72034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C6786ED-8035-45FD-AAFB-E7B22FFDA5E7}"/>
                </a:ext>
              </a:extLst>
            </p:cNvPr>
            <p:cNvSpPr txBox="1"/>
            <p:nvPr/>
          </p:nvSpPr>
          <p:spPr>
            <a:xfrm>
              <a:off x="900257" y="25747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方正行楷繁体" panose="03000509000000000000" pitchFamily="65" charset="-122"/>
                  <a:ea typeface="方正行楷繁体" panose="03000509000000000000" pitchFamily="65" charset="-122"/>
                  <a:cs typeface="hakuyocaoshu7000" panose="02000600000000000000" pitchFamily="2" charset="-122"/>
                </a:rPr>
                <a:t>广东省科技干部学院</a:t>
              </a: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1256AA87-4382-40CB-95EE-3059ADF5D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420" y="81965"/>
              <a:ext cx="720345" cy="720345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CFEBD08-6D6D-44CD-9953-B9BAEC89915F}"/>
                </a:ext>
              </a:extLst>
            </p:cNvPr>
            <p:cNvSpPr txBox="1"/>
            <p:nvPr/>
          </p:nvSpPr>
          <p:spPr>
            <a:xfrm>
              <a:off x="928263" y="504270"/>
              <a:ext cx="219593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" spc="100" dirty="0">
                  <a:solidFill>
                    <a:schemeClr val="bg1"/>
                  </a:solidFill>
                  <a:latin typeface="078MKSDMediumCondensed" panose="00000400000000000000" pitchFamily="2" charset="0"/>
                </a:rPr>
                <a:t>GUANGDONG  POLYTECHNIC  OF  SCIENCE  AND  TECHNOLOGY</a:t>
              </a:r>
              <a:endParaRPr lang="zh-CN" altLang="en-US" sz="600" spc="100" dirty="0">
                <a:solidFill>
                  <a:schemeClr val="bg1"/>
                </a:solidFill>
                <a:latin typeface="078MKSDMediumCondensed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667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ïśḻídè">
            <a:extLst>
              <a:ext uri="{FF2B5EF4-FFF2-40B4-BE49-F238E27FC236}">
                <a16:creationId xmlns:a16="http://schemas.microsoft.com/office/drawing/2014/main" id="{0672B450-4131-465A-AB3B-2706D8A5FCF3}"/>
              </a:ext>
            </a:extLst>
          </p:cNvPr>
          <p:cNvSpPr/>
          <p:nvPr/>
        </p:nvSpPr>
        <p:spPr>
          <a:xfrm>
            <a:off x="5082473" y="1301799"/>
            <a:ext cx="1605244" cy="402746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</a:t>
            </a:r>
          </a:p>
        </p:txBody>
      </p:sp>
      <p:sp>
        <p:nvSpPr>
          <p:cNvPr id="39" name="îṥľîḑè">
            <a:extLst>
              <a:ext uri="{FF2B5EF4-FFF2-40B4-BE49-F238E27FC236}">
                <a16:creationId xmlns:a16="http://schemas.microsoft.com/office/drawing/2014/main" id="{33F74BFD-FF3E-4BA2-AB41-4A3227775628}"/>
              </a:ext>
            </a:extLst>
          </p:cNvPr>
          <p:cNvSpPr txBox="1"/>
          <p:nvPr/>
        </p:nvSpPr>
        <p:spPr>
          <a:xfrm>
            <a:off x="5082472" y="1704545"/>
            <a:ext cx="1605246" cy="625760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 defTabSz="609585">
              <a:lnSpc>
                <a:spcPct val="150000"/>
              </a:lnSpc>
              <a:spcBef>
                <a:spcPct val="0"/>
              </a:spcBef>
              <a:defRPr sz="1100"/>
            </a:lvl1pPr>
            <a:lvl2pPr marL="609585" defTabSz="609585">
              <a:defRPr sz="2400"/>
            </a:lvl2pPr>
            <a:lvl3pPr marL="1219170" defTabSz="609585">
              <a:defRPr sz="2400"/>
            </a:lvl3pPr>
            <a:lvl4pPr marL="1828754" defTabSz="609585">
              <a:defRPr sz="2400"/>
            </a:lvl4pPr>
            <a:lvl5pPr marL="2438339" defTabSz="609585">
              <a:defRPr sz="2400"/>
            </a:lvl5pPr>
            <a:lvl6pPr marL="3047924" defTabSz="609585">
              <a:defRPr sz="2400"/>
            </a:lvl6pPr>
            <a:lvl7pPr marL="3657509" defTabSz="609585">
              <a:defRPr sz="2400"/>
            </a:lvl7pPr>
            <a:lvl8pPr marL="4267093" defTabSz="609585">
              <a:defRPr sz="2400"/>
            </a:lvl8pPr>
            <a:lvl9pPr marL="4876678" defTabSz="609585">
              <a:defRPr sz="2400"/>
            </a:lvl9pPr>
          </a:lstStyle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个教学单位，开设专业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36" name="îşḻídé">
            <a:extLst>
              <a:ext uri="{FF2B5EF4-FFF2-40B4-BE49-F238E27FC236}">
                <a16:creationId xmlns:a16="http://schemas.microsoft.com/office/drawing/2014/main" id="{D74EE1F2-72B2-4603-9CB4-124E35F88206}"/>
              </a:ext>
            </a:extLst>
          </p:cNvPr>
          <p:cNvSpPr/>
          <p:nvPr/>
        </p:nvSpPr>
        <p:spPr>
          <a:xfrm>
            <a:off x="1268962" y="2914747"/>
            <a:ext cx="1605244" cy="402746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主要成员</a:t>
            </a:r>
          </a:p>
        </p:txBody>
      </p:sp>
      <p:sp>
        <p:nvSpPr>
          <p:cNvPr id="37" name="íSlîḓè">
            <a:extLst>
              <a:ext uri="{FF2B5EF4-FFF2-40B4-BE49-F238E27FC236}">
                <a16:creationId xmlns:a16="http://schemas.microsoft.com/office/drawing/2014/main" id="{82524272-7175-4BF2-8B75-F2AD8FD2A504}"/>
              </a:ext>
            </a:extLst>
          </p:cNvPr>
          <p:cNvSpPr txBox="1"/>
          <p:nvPr/>
        </p:nvSpPr>
        <p:spPr>
          <a:xfrm>
            <a:off x="1268961" y="3317492"/>
            <a:ext cx="1605246" cy="625761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 defTabSz="609585">
              <a:lnSpc>
                <a:spcPct val="150000"/>
              </a:lnSpc>
              <a:spcBef>
                <a:spcPct val="0"/>
              </a:spcBef>
              <a:defRPr sz="1100"/>
            </a:lvl1pPr>
            <a:lvl2pPr marL="609585" defTabSz="609585">
              <a:defRPr sz="2400"/>
            </a:lvl2pPr>
            <a:lvl3pPr marL="1219170" defTabSz="609585">
              <a:defRPr sz="2400"/>
            </a:lvl3pPr>
            <a:lvl4pPr marL="1828754" defTabSz="609585">
              <a:defRPr sz="2400"/>
            </a:lvl4pPr>
            <a:lvl5pPr marL="2438339" defTabSz="609585">
              <a:defRPr sz="2400"/>
            </a:lvl5pPr>
            <a:lvl6pPr marL="3047924" defTabSz="609585">
              <a:defRPr sz="2400"/>
            </a:lvl6pPr>
            <a:lvl7pPr marL="3657509" defTabSz="609585">
              <a:defRPr sz="2400"/>
            </a:lvl7pPr>
            <a:lvl8pPr marL="4267093" defTabSz="609585">
              <a:defRPr sz="2400"/>
            </a:lvl8pPr>
            <a:lvl9pPr marL="4876678" defTabSz="609585">
              <a:defRPr sz="2400"/>
            </a:lvl9pPr>
          </a:lstStyle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个教学单位，开设专业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34" name="íşlíďè">
            <a:extLst>
              <a:ext uri="{FF2B5EF4-FFF2-40B4-BE49-F238E27FC236}">
                <a16:creationId xmlns:a16="http://schemas.microsoft.com/office/drawing/2014/main" id="{CBD4F684-77F5-4C2A-9A65-8EBF8539C4BE}"/>
              </a:ext>
            </a:extLst>
          </p:cNvPr>
          <p:cNvSpPr/>
          <p:nvPr/>
        </p:nvSpPr>
        <p:spPr>
          <a:xfrm>
            <a:off x="3175717" y="2914747"/>
            <a:ext cx="1605244" cy="402746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主要成员</a:t>
            </a:r>
          </a:p>
        </p:txBody>
      </p:sp>
      <p:sp>
        <p:nvSpPr>
          <p:cNvPr id="35" name="îṩlîḑê">
            <a:extLst>
              <a:ext uri="{FF2B5EF4-FFF2-40B4-BE49-F238E27FC236}">
                <a16:creationId xmlns:a16="http://schemas.microsoft.com/office/drawing/2014/main" id="{B0096C37-15D4-4652-BD5B-07023C9C505A}"/>
              </a:ext>
            </a:extLst>
          </p:cNvPr>
          <p:cNvSpPr txBox="1"/>
          <p:nvPr/>
        </p:nvSpPr>
        <p:spPr>
          <a:xfrm>
            <a:off x="3175717" y="3317492"/>
            <a:ext cx="1605246" cy="625761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 defTabSz="609585">
              <a:lnSpc>
                <a:spcPct val="150000"/>
              </a:lnSpc>
              <a:spcBef>
                <a:spcPct val="0"/>
              </a:spcBef>
              <a:defRPr sz="1100"/>
            </a:lvl1pPr>
            <a:lvl2pPr marL="609585" defTabSz="609585">
              <a:defRPr sz="2400"/>
            </a:lvl2pPr>
            <a:lvl3pPr marL="1219170" defTabSz="609585">
              <a:defRPr sz="2400"/>
            </a:lvl3pPr>
            <a:lvl4pPr marL="1828754" defTabSz="609585">
              <a:defRPr sz="2400"/>
            </a:lvl4pPr>
            <a:lvl5pPr marL="2438339" defTabSz="609585">
              <a:defRPr sz="2400"/>
            </a:lvl5pPr>
            <a:lvl6pPr marL="3047924" defTabSz="609585">
              <a:defRPr sz="2400"/>
            </a:lvl6pPr>
            <a:lvl7pPr marL="3657509" defTabSz="609585">
              <a:defRPr sz="2400"/>
            </a:lvl7pPr>
            <a:lvl8pPr marL="4267093" defTabSz="609585">
              <a:defRPr sz="2400"/>
            </a:lvl8pPr>
            <a:lvl9pPr marL="4876678" defTabSz="609585">
              <a:defRPr sz="2400"/>
            </a:lvl9pPr>
          </a:lstStyle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个教学单位，开设专业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32" name="íṣ1íḍé">
            <a:extLst>
              <a:ext uri="{FF2B5EF4-FFF2-40B4-BE49-F238E27FC236}">
                <a16:creationId xmlns:a16="http://schemas.microsoft.com/office/drawing/2014/main" id="{2F199DAF-E005-4A52-BC00-B48F613C6101}"/>
              </a:ext>
            </a:extLst>
          </p:cNvPr>
          <p:cNvSpPr/>
          <p:nvPr/>
        </p:nvSpPr>
        <p:spPr>
          <a:xfrm>
            <a:off x="5082473" y="2914747"/>
            <a:ext cx="1605244" cy="402746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主要成员</a:t>
            </a:r>
          </a:p>
        </p:txBody>
      </p:sp>
      <p:sp>
        <p:nvSpPr>
          <p:cNvPr id="33" name="îšḻidê">
            <a:extLst>
              <a:ext uri="{FF2B5EF4-FFF2-40B4-BE49-F238E27FC236}">
                <a16:creationId xmlns:a16="http://schemas.microsoft.com/office/drawing/2014/main" id="{C48D7E74-63ED-4A15-BBAB-4C6D25059E10}"/>
              </a:ext>
            </a:extLst>
          </p:cNvPr>
          <p:cNvSpPr txBox="1"/>
          <p:nvPr/>
        </p:nvSpPr>
        <p:spPr>
          <a:xfrm>
            <a:off x="5082472" y="3317492"/>
            <a:ext cx="1605246" cy="625761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 defTabSz="609585">
              <a:lnSpc>
                <a:spcPct val="150000"/>
              </a:lnSpc>
              <a:spcBef>
                <a:spcPct val="0"/>
              </a:spcBef>
              <a:defRPr sz="1100"/>
            </a:lvl1pPr>
            <a:lvl2pPr marL="609585" defTabSz="609585">
              <a:defRPr sz="2400"/>
            </a:lvl2pPr>
            <a:lvl3pPr marL="1219170" defTabSz="609585">
              <a:defRPr sz="2400"/>
            </a:lvl3pPr>
            <a:lvl4pPr marL="1828754" defTabSz="609585">
              <a:defRPr sz="2400"/>
            </a:lvl4pPr>
            <a:lvl5pPr marL="2438339" defTabSz="609585">
              <a:defRPr sz="2400"/>
            </a:lvl5pPr>
            <a:lvl6pPr marL="3047924" defTabSz="609585">
              <a:defRPr sz="2400"/>
            </a:lvl6pPr>
            <a:lvl7pPr marL="3657509" defTabSz="609585">
              <a:defRPr sz="2400"/>
            </a:lvl7pPr>
            <a:lvl8pPr marL="4267093" defTabSz="609585">
              <a:defRPr sz="2400"/>
            </a:lvl8pPr>
            <a:lvl9pPr marL="4876678" defTabSz="609585">
              <a:defRPr sz="2400"/>
            </a:lvl9pPr>
          </a:lstStyle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个教学单位，开设专业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30" name="íšḻîḍè">
            <a:extLst>
              <a:ext uri="{FF2B5EF4-FFF2-40B4-BE49-F238E27FC236}">
                <a16:creationId xmlns:a16="http://schemas.microsoft.com/office/drawing/2014/main" id="{D9809755-CDB9-4971-A387-843E68194E57}"/>
              </a:ext>
            </a:extLst>
          </p:cNvPr>
          <p:cNvSpPr/>
          <p:nvPr/>
        </p:nvSpPr>
        <p:spPr>
          <a:xfrm>
            <a:off x="6989229" y="2914747"/>
            <a:ext cx="1605244" cy="402746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主要成员</a:t>
            </a:r>
          </a:p>
        </p:txBody>
      </p:sp>
      <p:sp>
        <p:nvSpPr>
          <p:cNvPr id="31" name="i$ļîďe">
            <a:extLst>
              <a:ext uri="{FF2B5EF4-FFF2-40B4-BE49-F238E27FC236}">
                <a16:creationId xmlns:a16="http://schemas.microsoft.com/office/drawing/2014/main" id="{F4A01690-4CEC-410D-BB83-74216BE03CF9}"/>
              </a:ext>
            </a:extLst>
          </p:cNvPr>
          <p:cNvSpPr txBox="1"/>
          <p:nvPr/>
        </p:nvSpPr>
        <p:spPr>
          <a:xfrm>
            <a:off x="6989228" y="3317492"/>
            <a:ext cx="1605246" cy="625761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 defTabSz="609585">
              <a:lnSpc>
                <a:spcPct val="150000"/>
              </a:lnSpc>
              <a:spcBef>
                <a:spcPct val="0"/>
              </a:spcBef>
              <a:defRPr sz="1100"/>
            </a:lvl1pPr>
            <a:lvl2pPr marL="609585" defTabSz="609585">
              <a:defRPr sz="2400"/>
            </a:lvl2pPr>
            <a:lvl3pPr marL="1219170" defTabSz="609585">
              <a:defRPr sz="2400"/>
            </a:lvl3pPr>
            <a:lvl4pPr marL="1828754" defTabSz="609585">
              <a:defRPr sz="2400"/>
            </a:lvl4pPr>
            <a:lvl5pPr marL="2438339" defTabSz="609585">
              <a:defRPr sz="2400"/>
            </a:lvl5pPr>
            <a:lvl6pPr marL="3047924" defTabSz="609585">
              <a:defRPr sz="2400"/>
            </a:lvl6pPr>
            <a:lvl7pPr marL="3657509" defTabSz="609585">
              <a:defRPr sz="2400"/>
            </a:lvl7pPr>
            <a:lvl8pPr marL="4267093" defTabSz="609585">
              <a:defRPr sz="2400"/>
            </a:lvl8pPr>
            <a:lvl9pPr marL="4876678" defTabSz="609585">
              <a:defRPr sz="2400"/>
            </a:lvl9pPr>
          </a:lstStyle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个教学单位，开设专业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28" name="isḷïde">
            <a:extLst>
              <a:ext uri="{FF2B5EF4-FFF2-40B4-BE49-F238E27FC236}">
                <a16:creationId xmlns:a16="http://schemas.microsoft.com/office/drawing/2014/main" id="{9753C126-9697-4CC5-BFD9-FBA85D5F63EB}"/>
              </a:ext>
            </a:extLst>
          </p:cNvPr>
          <p:cNvSpPr/>
          <p:nvPr/>
        </p:nvSpPr>
        <p:spPr>
          <a:xfrm>
            <a:off x="8895984" y="2914747"/>
            <a:ext cx="1605244" cy="402746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主要成员</a:t>
            </a:r>
          </a:p>
        </p:txBody>
      </p:sp>
      <p:sp>
        <p:nvSpPr>
          <p:cNvPr id="29" name="iṧlïdé">
            <a:extLst>
              <a:ext uri="{FF2B5EF4-FFF2-40B4-BE49-F238E27FC236}">
                <a16:creationId xmlns:a16="http://schemas.microsoft.com/office/drawing/2014/main" id="{7C7D53CE-7945-4CBD-B631-F489FC634406}"/>
              </a:ext>
            </a:extLst>
          </p:cNvPr>
          <p:cNvSpPr txBox="1"/>
          <p:nvPr/>
        </p:nvSpPr>
        <p:spPr>
          <a:xfrm>
            <a:off x="8895983" y="3317492"/>
            <a:ext cx="1605246" cy="625761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 defTabSz="609585">
              <a:lnSpc>
                <a:spcPct val="150000"/>
              </a:lnSpc>
              <a:spcBef>
                <a:spcPct val="0"/>
              </a:spcBef>
              <a:defRPr sz="1100"/>
            </a:lvl1pPr>
            <a:lvl2pPr marL="609585" defTabSz="609585">
              <a:defRPr sz="2400"/>
            </a:lvl2pPr>
            <a:lvl3pPr marL="1219170" defTabSz="609585">
              <a:defRPr sz="2400"/>
            </a:lvl3pPr>
            <a:lvl4pPr marL="1828754" defTabSz="609585">
              <a:defRPr sz="2400"/>
            </a:lvl4pPr>
            <a:lvl5pPr marL="2438339" defTabSz="609585">
              <a:defRPr sz="2400"/>
            </a:lvl5pPr>
            <a:lvl6pPr marL="3047924" defTabSz="609585">
              <a:defRPr sz="2400"/>
            </a:lvl6pPr>
            <a:lvl7pPr marL="3657509" defTabSz="609585">
              <a:defRPr sz="2400"/>
            </a:lvl7pPr>
            <a:lvl8pPr marL="4267093" defTabSz="609585">
              <a:defRPr sz="2400"/>
            </a:lvl8pPr>
            <a:lvl9pPr marL="4876678" defTabSz="609585">
              <a:defRPr sz="2400"/>
            </a:lvl9pPr>
          </a:lstStyle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个教学单位，开设专业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ED593AE-9CC3-459E-BCB7-4654E40EE0EC}"/>
              </a:ext>
            </a:extLst>
          </p:cNvPr>
          <p:cNvCxnSpPr>
            <a:cxnSpLocks/>
          </p:cNvCxnSpPr>
          <p:nvPr/>
        </p:nvCxnSpPr>
        <p:spPr>
          <a:xfrm>
            <a:off x="5885096" y="3943253"/>
            <a:ext cx="0" cy="584442"/>
          </a:xfrm>
          <a:prstGeom prst="line">
            <a:avLst/>
          </a:prstGeom>
          <a:ln w="952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îşḷîḋê">
            <a:extLst>
              <a:ext uri="{FF2B5EF4-FFF2-40B4-BE49-F238E27FC236}">
                <a16:creationId xmlns:a16="http://schemas.microsoft.com/office/drawing/2014/main" id="{A09C2553-77F5-4259-813A-B5B507B90DB3}"/>
              </a:ext>
            </a:extLst>
          </p:cNvPr>
          <p:cNvSpPr/>
          <p:nvPr/>
        </p:nvSpPr>
        <p:spPr>
          <a:xfrm>
            <a:off x="3175718" y="4527695"/>
            <a:ext cx="1605244" cy="40274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次要成员</a:t>
            </a:r>
          </a:p>
        </p:txBody>
      </p:sp>
      <p:sp>
        <p:nvSpPr>
          <p:cNvPr id="22" name="íśḻíďê">
            <a:extLst>
              <a:ext uri="{FF2B5EF4-FFF2-40B4-BE49-F238E27FC236}">
                <a16:creationId xmlns:a16="http://schemas.microsoft.com/office/drawing/2014/main" id="{414D4D73-6151-48B9-96E7-13E9ED45BEDE}"/>
              </a:ext>
            </a:extLst>
          </p:cNvPr>
          <p:cNvSpPr txBox="1"/>
          <p:nvPr/>
        </p:nvSpPr>
        <p:spPr>
          <a:xfrm>
            <a:off x="3175717" y="4930440"/>
            <a:ext cx="1605246" cy="625761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 defTabSz="609585">
              <a:lnSpc>
                <a:spcPct val="150000"/>
              </a:lnSpc>
              <a:spcBef>
                <a:spcPct val="0"/>
              </a:spcBef>
              <a:defRPr sz="1100"/>
            </a:lvl1pPr>
            <a:lvl2pPr marL="609585" defTabSz="609585">
              <a:defRPr sz="2400"/>
            </a:lvl2pPr>
            <a:lvl3pPr marL="1219170" defTabSz="609585">
              <a:defRPr sz="2400"/>
            </a:lvl3pPr>
            <a:lvl4pPr marL="1828754" defTabSz="609585">
              <a:defRPr sz="2400"/>
            </a:lvl4pPr>
            <a:lvl5pPr marL="2438339" defTabSz="609585">
              <a:defRPr sz="2400"/>
            </a:lvl5pPr>
            <a:lvl6pPr marL="3047924" defTabSz="609585">
              <a:defRPr sz="2400"/>
            </a:lvl6pPr>
            <a:lvl7pPr marL="3657509" defTabSz="609585">
              <a:defRPr sz="2400"/>
            </a:lvl7pPr>
            <a:lvl8pPr marL="4267093" defTabSz="609585">
              <a:defRPr sz="2400"/>
            </a:lvl8pPr>
            <a:lvl9pPr marL="4876678" defTabSz="609585">
              <a:defRPr sz="2400"/>
            </a:lvl9pPr>
          </a:lstStyle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个教学单位，开设专业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19" name="îşḻïḑè">
            <a:extLst>
              <a:ext uri="{FF2B5EF4-FFF2-40B4-BE49-F238E27FC236}">
                <a16:creationId xmlns:a16="http://schemas.microsoft.com/office/drawing/2014/main" id="{F0E063B2-6EB6-45DB-83AA-9F7A8868382F}"/>
              </a:ext>
            </a:extLst>
          </p:cNvPr>
          <p:cNvSpPr/>
          <p:nvPr/>
        </p:nvSpPr>
        <p:spPr>
          <a:xfrm>
            <a:off x="5082474" y="4527695"/>
            <a:ext cx="1605244" cy="40274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次要成员</a:t>
            </a:r>
          </a:p>
        </p:txBody>
      </p:sp>
      <p:sp>
        <p:nvSpPr>
          <p:cNvPr id="20" name="íṣļide">
            <a:extLst>
              <a:ext uri="{FF2B5EF4-FFF2-40B4-BE49-F238E27FC236}">
                <a16:creationId xmlns:a16="http://schemas.microsoft.com/office/drawing/2014/main" id="{6C9DFB87-56A0-4CFF-9D24-F88527D5E62F}"/>
              </a:ext>
            </a:extLst>
          </p:cNvPr>
          <p:cNvSpPr txBox="1"/>
          <p:nvPr/>
        </p:nvSpPr>
        <p:spPr>
          <a:xfrm>
            <a:off x="5082473" y="4930440"/>
            <a:ext cx="1605246" cy="625761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 defTabSz="609585">
              <a:lnSpc>
                <a:spcPct val="150000"/>
              </a:lnSpc>
              <a:spcBef>
                <a:spcPct val="0"/>
              </a:spcBef>
              <a:defRPr sz="1100"/>
            </a:lvl1pPr>
            <a:lvl2pPr marL="609585" defTabSz="609585">
              <a:defRPr sz="2400"/>
            </a:lvl2pPr>
            <a:lvl3pPr marL="1219170" defTabSz="609585">
              <a:defRPr sz="2400"/>
            </a:lvl3pPr>
            <a:lvl4pPr marL="1828754" defTabSz="609585">
              <a:defRPr sz="2400"/>
            </a:lvl4pPr>
            <a:lvl5pPr marL="2438339" defTabSz="609585">
              <a:defRPr sz="2400"/>
            </a:lvl5pPr>
            <a:lvl6pPr marL="3047924" defTabSz="609585">
              <a:defRPr sz="2400"/>
            </a:lvl6pPr>
            <a:lvl7pPr marL="3657509" defTabSz="609585">
              <a:defRPr sz="2400"/>
            </a:lvl7pPr>
            <a:lvl8pPr marL="4267093" defTabSz="609585">
              <a:defRPr sz="2400"/>
            </a:lvl8pPr>
            <a:lvl9pPr marL="4876678" defTabSz="609585">
              <a:defRPr sz="2400"/>
            </a:lvl9pPr>
          </a:lstStyle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个教学单位，开设专业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17" name="ïṥḷïďe">
            <a:extLst>
              <a:ext uri="{FF2B5EF4-FFF2-40B4-BE49-F238E27FC236}">
                <a16:creationId xmlns:a16="http://schemas.microsoft.com/office/drawing/2014/main" id="{5FEB10A5-A196-4404-AF35-EF87B82FF483}"/>
              </a:ext>
            </a:extLst>
          </p:cNvPr>
          <p:cNvSpPr/>
          <p:nvPr/>
        </p:nvSpPr>
        <p:spPr>
          <a:xfrm>
            <a:off x="6989229" y="4527695"/>
            <a:ext cx="1605244" cy="40274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次要成员</a:t>
            </a:r>
          </a:p>
        </p:txBody>
      </p:sp>
      <p:sp>
        <p:nvSpPr>
          <p:cNvPr id="18" name="îṥḻídé">
            <a:extLst>
              <a:ext uri="{FF2B5EF4-FFF2-40B4-BE49-F238E27FC236}">
                <a16:creationId xmlns:a16="http://schemas.microsoft.com/office/drawing/2014/main" id="{DAAE3A12-D779-4EDE-BB8B-8F3892BA25C0}"/>
              </a:ext>
            </a:extLst>
          </p:cNvPr>
          <p:cNvSpPr txBox="1"/>
          <p:nvPr/>
        </p:nvSpPr>
        <p:spPr>
          <a:xfrm>
            <a:off x="6989228" y="4930440"/>
            <a:ext cx="1605246" cy="625761"/>
          </a:xfrm>
          <a:prstGeom prst="round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algn="ctr" defTabSz="609585">
              <a:lnSpc>
                <a:spcPct val="150000"/>
              </a:lnSpc>
              <a:spcBef>
                <a:spcPct val="0"/>
              </a:spcBef>
              <a:defRPr sz="1100"/>
            </a:lvl1pPr>
            <a:lvl2pPr marL="609585" defTabSz="609585">
              <a:defRPr sz="2400"/>
            </a:lvl2pPr>
            <a:lvl3pPr marL="1219170" defTabSz="609585">
              <a:defRPr sz="2400"/>
            </a:lvl3pPr>
            <a:lvl4pPr marL="1828754" defTabSz="609585">
              <a:defRPr sz="2400"/>
            </a:lvl4pPr>
            <a:lvl5pPr marL="2438339" defTabSz="609585">
              <a:defRPr sz="2400"/>
            </a:lvl5pPr>
            <a:lvl6pPr marL="3047924" defTabSz="609585">
              <a:defRPr sz="2400"/>
            </a:lvl6pPr>
            <a:lvl7pPr marL="3657509" defTabSz="609585">
              <a:defRPr sz="2400"/>
            </a:lvl7pPr>
            <a:lvl8pPr marL="4267093" defTabSz="609585">
              <a:defRPr sz="2400"/>
            </a:lvl8pPr>
            <a:lvl9pPr marL="4876678" defTabSz="609585">
              <a:defRPr sz="2400"/>
            </a:lvl9pPr>
          </a:lstStyle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个教学单位，开设专业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5CE98DEF-725A-4167-95F2-0199C747486A}"/>
              </a:ext>
            </a:extLst>
          </p:cNvPr>
          <p:cNvCxnSpPr>
            <a:cxnSpLocks/>
          </p:cNvCxnSpPr>
          <p:nvPr/>
        </p:nvCxnSpPr>
        <p:spPr>
          <a:xfrm>
            <a:off x="407988" y="810768"/>
            <a:ext cx="1111091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5BA203C8-E99D-429D-BDE1-D7DA19827DED}"/>
              </a:ext>
            </a:extLst>
          </p:cNvPr>
          <p:cNvSpPr txBox="1"/>
          <p:nvPr/>
        </p:nvSpPr>
        <p:spPr>
          <a:xfrm>
            <a:off x="83741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架构图示版式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2AF0198-0135-40B0-B9C1-2E6A99471C2B}"/>
              </a:ext>
            </a:extLst>
          </p:cNvPr>
          <p:cNvCxnSpPr>
            <a:cxnSpLocks/>
          </p:cNvCxnSpPr>
          <p:nvPr/>
        </p:nvCxnSpPr>
        <p:spPr>
          <a:xfrm>
            <a:off x="5885096" y="2330305"/>
            <a:ext cx="0" cy="584442"/>
          </a:xfrm>
          <a:prstGeom prst="line">
            <a:avLst/>
          </a:prstGeom>
          <a:ln w="952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27AD487-E595-4169-9B7F-464929B8698E}"/>
              </a:ext>
            </a:extLst>
          </p:cNvPr>
          <p:cNvCxnSpPr>
            <a:cxnSpLocks/>
          </p:cNvCxnSpPr>
          <p:nvPr/>
        </p:nvCxnSpPr>
        <p:spPr>
          <a:xfrm>
            <a:off x="5895237" y="2622526"/>
            <a:ext cx="3803369" cy="0"/>
          </a:xfrm>
          <a:prstGeom prst="line">
            <a:avLst/>
          </a:prstGeom>
          <a:ln w="952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08292E6-8FB8-4760-BC9D-63819EA2550A}"/>
              </a:ext>
            </a:extLst>
          </p:cNvPr>
          <p:cNvCxnSpPr>
            <a:cxnSpLocks/>
          </p:cNvCxnSpPr>
          <p:nvPr/>
        </p:nvCxnSpPr>
        <p:spPr>
          <a:xfrm>
            <a:off x="7791851" y="2622526"/>
            <a:ext cx="0" cy="292221"/>
          </a:xfrm>
          <a:prstGeom prst="line">
            <a:avLst/>
          </a:prstGeom>
          <a:ln w="952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923152D-27AC-4844-841B-FDE9C93505A2}"/>
              </a:ext>
            </a:extLst>
          </p:cNvPr>
          <p:cNvCxnSpPr>
            <a:cxnSpLocks/>
          </p:cNvCxnSpPr>
          <p:nvPr/>
        </p:nvCxnSpPr>
        <p:spPr>
          <a:xfrm>
            <a:off x="9695197" y="2622526"/>
            <a:ext cx="0" cy="292221"/>
          </a:xfrm>
          <a:prstGeom prst="line">
            <a:avLst/>
          </a:prstGeom>
          <a:ln w="952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ACE6E77-98BB-4841-8763-BA47021B2232}"/>
              </a:ext>
            </a:extLst>
          </p:cNvPr>
          <p:cNvGrpSpPr/>
          <p:nvPr/>
        </p:nvGrpSpPr>
        <p:grpSpPr>
          <a:xfrm flipH="1">
            <a:off x="2071584" y="2621359"/>
            <a:ext cx="3803369" cy="292221"/>
            <a:chOff x="2071584" y="2622526"/>
            <a:chExt cx="3803369" cy="292221"/>
          </a:xfrm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AD1F1715-929E-49C9-AB12-D77091E4D1BC}"/>
                </a:ext>
              </a:extLst>
            </p:cNvPr>
            <p:cNvCxnSpPr>
              <a:cxnSpLocks/>
            </p:cNvCxnSpPr>
            <p:nvPr/>
          </p:nvCxnSpPr>
          <p:spPr>
            <a:xfrm>
              <a:off x="2071584" y="2622526"/>
              <a:ext cx="3803369" cy="0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1753E4A5-9D58-4F08-AFA1-A63156F25949}"/>
                </a:ext>
              </a:extLst>
            </p:cNvPr>
            <p:cNvCxnSpPr>
              <a:cxnSpLocks/>
            </p:cNvCxnSpPr>
            <p:nvPr/>
          </p:nvCxnSpPr>
          <p:spPr>
            <a:xfrm>
              <a:off x="3968198" y="2622526"/>
              <a:ext cx="0" cy="292221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11E9B53-2912-4541-8F91-A70E6BEB9C09}"/>
                </a:ext>
              </a:extLst>
            </p:cNvPr>
            <p:cNvCxnSpPr>
              <a:cxnSpLocks/>
            </p:cNvCxnSpPr>
            <p:nvPr/>
          </p:nvCxnSpPr>
          <p:spPr>
            <a:xfrm>
              <a:off x="5871544" y="2622526"/>
              <a:ext cx="0" cy="292221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449585B6-6809-45C2-9C7F-FE5ADE2D6189}"/>
              </a:ext>
            </a:extLst>
          </p:cNvPr>
          <p:cNvGrpSpPr/>
          <p:nvPr/>
        </p:nvGrpSpPr>
        <p:grpSpPr>
          <a:xfrm>
            <a:off x="5895237" y="4235474"/>
            <a:ext cx="1896614" cy="292221"/>
            <a:chOff x="5895237" y="4235474"/>
            <a:chExt cx="1896614" cy="292221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D09FD09E-040C-4F88-9045-FC4B56F08DF1}"/>
                </a:ext>
              </a:extLst>
            </p:cNvPr>
            <p:cNvCxnSpPr>
              <a:cxnSpLocks/>
            </p:cNvCxnSpPr>
            <p:nvPr/>
          </p:nvCxnSpPr>
          <p:spPr>
            <a:xfrm>
              <a:off x="5895237" y="4235474"/>
              <a:ext cx="1896614" cy="0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D294AC5-1D73-4D3A-B17D-C398C938515D}"/>
                </a:ext>
              </a:extLst>
            </p:cNvPr>
            <p:cNvCxnSpPr>
              <a:cxnSpLocks/>
            </p:cNvCxnSpPr>
            <p:nvPr/>
          </p:nvCxnSpPr>
          <p:spPr>
            <a:xfrm>
              <a:off x="7791851" y="4235474"/>
              <a:ext cx="0" cy="292221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BFE95AB-AED4-4312-9DF2-054BB940E59C}"/>
              </a:ext>
            </a:extLst>
          </p:cNvPr>
          <p:cNvGrpSpPr/>
          <p:nvPr/>
        </p:nvGrpSpPr>
        <p:grpSpPr>
          <a:xfrm flipH="1">
            <a:off x="3973268" y="4235474"/>
            <a:ext cx="1896614" cy="292221"/>
            <a:chOff x="5895237" y="4235474"/>
            <a:chExt cx="1896614" cy="292221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E1800677-88D6-4845-8FBC-8A50E3573203}"/>
                </a:ext>
              </a:extLst>
            </p:cNvPr>
            <p:cNvCxnSpPr>
              <a:cxnSpLocks/>
            </p:cNvCxnSpPr>
            <p:nvPr/>
          </p:nvCxnSpPr>
          <p:spPr>
            <a:xfrm>
              <a:off x="5895237" y="4235474"/>
              <a:ext cx="1896614" cy="0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18226110-1D1C-4D50-B8DA-4B17C10D9DC2}"/>
                </a:ext>
              </a:extLst>
            </p:cNvPr>
            <p:cNvCxnSpPr>
              <a:cxnSpLocks/>
            </p:cNvCxnSpPr>
            <p:nvPr/>
          </p:nvCxnSpPr>
          <p:spPr>
            <a:xfrm>
              <a:off x="7791851" y="4235474"/>
              <a:ext cx="0" cy="292221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1EC6C85-0F16-4AE9-B23F-EB49D4B96915}"/>
              </a:ext>
            </a:extLst>
          </p:cNvPr>
          <p:cNvGrpSpPr/>
          <p:nvPr/>
        </p:nvGrpSpPr>
        <p:grpSpPr>
          <a:xfrm>
            <a:off x="0" y="-681562"/>
            <a:ext cx="5869857" cy="578743"/>
            <a:chOff x="1741459" y="947881"/>
            <a:chExt cx="5869857" cy="578743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EBEE4D1C-44B1-4B75-8605-DCE027E07951}"/>
                </a:ext>
              </a:extLst>
            </p:cNvPr>
            <p:cNvSpPr/>
            <p:nvPr/>
          </p:nvSpPr>
          <p:spPr>
            <a:xfrm>
              <a:off x="1741459" y="947881"/>
              <a:ext cx="586985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author-sign_73319">
              <a:extLst>
                <a:ext uri="{FF2B5EF4-FFF2-40B4-BE49-F238E27FC236}">
                  <a16:creationId xmlns:a16="http://schemas.microsoft.com/office/drawing/2014/main" id="{98DB3EE4-A3A7-4E51-863B-29B68A7B8FA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7F61E71-540A-4227-B7C4-7FDBD073C401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C0452A9-0495-43F8-9A8E-72B9552BFB8A}"/>
                </a:ext>
              </a:extLst>
            </p:cNvPr>
            <p:cNvSpPr txBox="1"/>
            <p:nvPr/>
          </p:nvSpPr>
          <p:spPr>
            <a:xfrm>
              <a:off x="2578877" y="1083362"/>
              <a:ext cx="5032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幻灯片中虚线为自己添加，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Delete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即可删除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457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B754BB1-A135-4081-AF15-A8CCCA0FA04B}"/>
              </a:ext>
            </a:extLst>
          </p:cNvPr>
          <p:cNvSpPr txBox="1"/>
          <p:nvPr/>
        </p:nvSpPr>
        <p:spPr>
          <a:xfrm>
            <a:off x="83741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二项问题版式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47BAE03-3719-4F7D-BC12-D44781FC9887}"/>
              </a:ext>
            </a:extLst>
          </p:cNvPr>
          <p:cNvSpPr/>
          <p:nvPr/>
        </p:nvSpPr>
        <p:spPr>
          <a:xfrm>
            <a:off x="6435648" y="2797960"/>
            <a:ext cx="1163257" cy="1163256"/>
          </a:xfrm>
          <a:prstGeom prst="roundRect">
            <a:avLst>
              <a:gd name="adj" fmla="val 21034"/>
            </a:avLst>
          </a:prstGeom>
          <a:noFill/>
          <a:ln w="19050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menu-button_63140">
            <a:extLst>
              <a:ext uri="{FF2B5EF4-FFF2-40B4-BE49-F238E27FC236}">
                <a16:creationId xmlns:a16="http://schemas.microsoft.com/office/drawing/2014/main" id="{82595D9B-49D8-4429-A68A-AFCC86875EC1}"/>
              </a:ext>
            </a:extLst>
          </p:cNvPr>
          <p:cNvSpPr>
            <a:spLocks noChangeAspect="1"/>
          </p:cNvSpPr>
          <p:nvPr/>
        </p:nvSpPr>
        <p:spPr bwMode="auto">
          <a:xfrm>
            <a:off x="6715893" y="3101762"/>
            <a:ext cx="602765" cy="609685"/>
          </a:xfrm>
          <a:custGeom>
            <a:avLst/>
            <a:gdLst>
              <a:gd name="connsiteX0" fmla="*/ 136931 w 598089"/>
              <a:gd name="connsiteY0" fmla="*/ 334331 h 604955"/>
              <a:gd name="connsiteX1" fmla="*/ 257076 w 598089"/>
              <a:gd name="connsiteY1" fmla="*/ 335781 h 604955"/>
              <a:gd name="connsiteX2" fmla="*/ 269513 w 598089"/>
              <a:gd name="connsiteY2" fmla="*/ 345270 h 604955"/>
              <a:gd name="connsiteX3" fmla="*/ 271508 w 598089"/>
              <a:gd name="connsiteY3" fmla="*/ 586264 h 604955"/>
              <a:gd name="connsiteX4" fmla="*/ 261887 w 598089"/>
              <a:gd name="connsiteY4" fmla="*/ 598683 h 604955"/>
              <a:gd name="connsiteX5" fmla="*/ 23473 w 598089"/>
              <a:gd name="connsiteY5" fmla="*/ 601495 h 604955"/>
              <a:gd name="connsiteX6" fmla="*/ 13969 w 598089"/>
              <a:gd name="connsiteY6" fmla="*/ 597746 h 604955"/>
              <a:gd name="connsiteX7" fmla="*/ 4348 w 598089"/>
              <a:gd name="connsiteY7" fmla="*/ 588139 h 604955"/>
              <a:gd name="connsiteX8" fmla="*/ 4348 w 598089"/>
              <a:gd name="connsiteY8" fmla="*/ 351011 h 604955"/>
              <a:gd name="connsiteX9" fmla="*/ 16785 w 598089"/>
              <a:gd name="connsiteY9" fmla="*/ 338592 h 604955"/>
              <a:gd name="connsiteX10" fmla="*/ 136931 w 598089"/>
              <a:gd name="connsiteY10" fmla="*/ 334331 h 604955"/>
              <a:gd name="connsiteX11" fmla="*/ 584490 w 598089"/>
              <a:gd name="connsiteY11" fmla="*/ 321400 h 604955"/>
              <a:gd name="connsiteX12" fmla="*/ 596924 w 598089"/>
              <a:gd name="connsiteY12" fmla="*/ 333817 h 604955"/>
              <a:gd name="connsiteX13" fmla="*/ 590237 w 598089"/>
              <a:gd name="connsiteY13" fmla="*/ 582387 h 604955"/>
              <a:gd name="connsiteX14" fmla="*/ 577803 w 598089"/>
              <a:gd name="connsiteY14" fmla="*/ 594804 h 604955"/>
              <a:gd name="connsiteX15" fmla="*/ 406423 w 598089"/>
              <a:gd name="connsiteY15" fmla="*/ 597733 h 604955"/>
              <a:gd name="connsiteX16" fmla="*/ 340381 w 598089"/>
              <a:gd name="connsiteY16" fmla="*/ 594804 h 604955"/>
              <a:gd name="connsiteX17" fmla="*/ 333695 w 598089"/>
              <a:gd name="connsiteY17" fmla="*/ 591993 h 604955"/>
              <a:gd name="connsiteX18" fmla="*/ 316451 w 598089"/>
              <a:gd name="connsiteY18" fmla="*/ 496407 h 604955"/>
              <a:gd name="connsiteX19" fmla="*/ 327947 w 598089"/>
              <a:gd name="connsiteY19" fmla="*/ 366382 h 604955"/>
              <a:gd name="connsiteX20" fmla="*/ 425543 w 598089"/>
              <a:gd name="connsiteY20" fmla="*/ 327140 h 604955"/>
              <a:gd name="connsiteX21" fmla="*/ 584490 w 598089"/>
              <a:gd name="connsiteY21" fmla="*/ 321400 h 604955"/>
              <a:gd name="connsiteX22" fmla="*/ 464325 w 598089"/>
              <a:gd name="connsiteY22" fmla="*/ 4214 h 604955"/>
              <a:gd name="connsiteX23" fmla="*/ 584489 w 598089"/>
              <a:gd name="connsiteY23" fmla="*/ 6059 h 604955"/>
              <a:gd name="connsiteX24" fmla="*/ 596924 w 598089"/>
              <a:gd name="connsiteY24" fmla="*/ 18476 h 604955"/>
              <a:gd name="connsiteX25" fmla="*/ 594108 w 598089"/>
              <a:gd name="connsiteY25" fmla="*/ 262142 h 604955"/>
              <a:gd name="connsiteX26" fmla="*/ 581557 w 598089"/>
              <a:gd name="connsiteY26" fmla="*/ 274676 h 604955"/>
              <a:gd name="connsiteX27" fmla="*/ 341316 w 598089"/>
              <a:gd name="connsiteY27" fmla="*/ 277488 h 604955"/>
              <a:gd name="connsiteX28" fmla="*/ 332753 w 598089"/>
              <a:gd name="connsiteY28" fmla="*/ 256401 h 604955"/>
              <a:gd name="connsiteX29" fmla="*/ 324072 w 598089"/>
              <a:gd name="connsiteY29" fmla="*/ 157061 h 604955"/>
              <a:gd name="connsiteX30" fmla="*/ 331814 w 598089"/>
              <a:gd name="connsiteY30" fmla="*/ 21288 h 604955"/>
              <a:gd name="connsiteX31" fmla="*/ 344248 w 598089"/>
              <a:gd name="connsiteY31" fmla="*/ 8870 h 604955"/>
              <a:gd name="connsiteX32" fmla="*/ 464325 w 598089"/>
              <a:gd name="connsiteY32" fmla="*/ 4214 h 604955"/>
              <a:gd name="connsiteX33" fmla="*/ 255175 w 598089"/>
              <a:gd name="connsiteY33" fmla="*/ 323 h 604955"/>
              <a:gd name="connsiteX34" fmla="*/ 267613 w 598089"/>
              <a:gd name="connsiteY34" fmla="*/ 12740 h 604955"/>
              <a:gd name="connsiteX35" fmla="*/ 264679 w 598089"/>
              <a:gd name="connsiteY35" fmla="*/ 256392 h 604955"/>
              <a:gd name="connsiteX36" fmla="*/ 252242 w 598089"/>
              <a:gd name="connsiteY36" fmla="*/ 268926 h 604955"/>
              <a:gd name="connsiteX37" fmla="*/ 129744 w 598089"/>
              <a:gd name="connsiteY37" fmla="*/ 265997 h 604955"/>
              <a:gd name="connsiteX38" fmla="*/ 28248 w 598089"/>
              <a:gd name="connsiteY38" fmla="*/ 265997 h 604955"/>
              <a:gd name="connsiteX39" fmla="*/ 10061 w 598089"/>
              <a:gd name="connsiteY39" fmla="*/ 255455 h 604955"/>
              <a:gd name="connsiteX40" fmla="*/ 12877 w 598089"/>
              <a:gd name="connsiteY40" fmla="*/ 250769 h 604955"/>
              <a:gd name="connsiteX41" fmla="*/ 2434 w 598089"/>
              <a:gd name="connsiteY41" fmla="*/ 241164 h 604955"/>
              <a:gd name="connsiteX42" fmla="*/ 5251 w 598089"/>
              <a:gd name="connsiteY42" fmla="*/ 21291 h 604955"/>
              <a:gd name="connsiteX43" fmla="*/ 17688 w 598089"/>
              <a:gd name="connsiteY43" fmla="*/ 8875 h 604955"/>
              <a:gd name="connsiteX44" fmla="*/ 255175 w 598089"/>
              <a:gd name="connsiteY44" fmla="*/ 323 h 60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8089" h="604955">
                <a:moveTo>
                  <a:pt x="136931" y="334331"/>
                </a:moveTo>
                <a:cubicBezTo>
                  <a:pt x="176911" y="333379"/>
                  <a:pt x="216891" y="333379"/>
                  <a:pt x="257076" y="335781"/>
                </a:cubicBezTo>
                <a:cubicBezTo>
                  <a:pt x="262825" y="336718"/>
                  <a:pt x="268574" y="339530"/>
                  <a:pt x="269513" y="345270"/>
                </a:cubicBezTo>
                <a:cubicBezTo>
                  <a:pt x="287699" y="424704"/>
                  <a:pt x="271508" y="504957"/>
                  <a:pt x="271508" y="586264"/>
                </a:cubicBezTo>
                <a:cubicBezTo>
                  <a:pt x="271508" y="592005"/>
                  <a:pt x="267636" y="597746"/>
                  <a:pt x="261887" y="598683"/>
                </a:cubicBezTo>
                <a:cubicBezTo>
                  <a:pt x="182454" y="612039"/>
                  <a:pt x="102905" y="599620"/>
                  <a:pt x="23473" y="601495"/>
                </a:cubicBezTo>
                <a:cubicBezTo>
                  <a:pt x="18662" y="601495"/>
                  <a:pt x="15847" y="599620"/>
                  <a:pt x="13969" y="597746"/>
                </a:cubicBezTo>
                <a:cubicBezTo>
                  <a:pt x="9159" y="596691"/>
                  <a:pt x="4348" y="593880"/>
                  <a:pt x="4348" y="588139"/>
                </a:cubicBezTo>
                <a:cubicBezTo>
                  <a:pt x="1415" y="508823"/>
                  <a:pt x="4348" y="430444"/>
                  <a:pt x="4348" y="351011"/>
                </a:cubicBezTo>
                <a:cubicBezTo>
                  <a:pt x="4348" y="344333"/>
                  <a:pt x="10097" y="338592"/>
                  <a:pt x="16785" y="338592"/>
                </a:cubicBezTo>
                <a:cubicBezTo>
                  <a:pt x="56971" y="337186"/>
                  <a:pt x="96951" y="335283"/>
                  <a:pt x="136931" y="334331"/>
                </a:cubicBezTo>
                <a:close/>
                <a:moveTo>
                  <a:pt x="584490" y="321400"/>
                </a:moveTo>
                <a:cubicBezTo>
                  <a:pt x="591176" y="320463"/>
                  <a:pt x="596924" y="327140"/>
                  <a:pt x="596924" y="333817"/>
                </a:cubicBezTo>
                <a:cubicBezTo>
                  <a:pt x="599739" y="416986"/>
                  <a:pt x="592114" y="500155"/>
                  <a:pt x="590237" y="582387"/>
                </a:cubicBezTo>
                <a:cubicBezTo>
                  <a:pt x="590237" y="589064"/>
                  <a:pt x="584490" y="594804"/>
                  <a:pt x="577803" y="594804"/>
                </a:cubicBezTo>
                <a:cubicBezTo>
                  <a:pt x="519386" y="593867"/>
                  <a:pt x="463901" y="587190"/>
                  <a:pt x="406423" y="597733"/>
                </a:cubicBezTo>
                <a:cubicBezTo>
                  <a:pt x="384370" y="601481"/>
                  <a:pt x="359501" y="608158"/>
                  <a:pt x="340381" y="594804"/>
                </a:cubicBezTo>
                <a:cubicBezTo>
                  <a:pt x="338504" y="594804"/>
                  <a:pt x="335571" y="593867"/>
                  <a:pt x="333695" y="591993"/>
                </a:cubicBezTo>
                <a:cubicBezTo>
                  <a:pt x="313636" y="572782"/>
                  <a:pt x="316451" y="521241"/>
                  <a:pt x="316451" y="496407"/>
                </a:cubicBezTo>
                <a:cubicBezTo>
                  <a:pt x="315512" y="456228"/>
                  <a:pt x="310703" y="403632"/>
                  <a:pt x="327947" y="366382"/>
                </a:cubicBezTo>
                <a:cubicBezTo>
                  <a:pt x="343313" y="332880"/>
                  <a:pt x="393989" y="329131"/>
                  <a:pt x="425543" y="327140"/>
                </a:cubicBezTo>
                <a:cubicBezTo>
                  <a:pt x="478213" y="323392"/>
                  <a:pt x="531820" y="328077"/>
                  <a:pt x="584490" y="321400"/>
                </a:cubicBezTo>
                <a:close/>
                <a:moveTo>
                  <a:pt x="464325" y="4214"/>
                </a:moveTo>
                <a:cubicBezTo>
                  <a:pt x="504282" y="3862"/>
                  <a:pt x="544253" y="4594"/>
                  <a:pt x="584489" y="6059"/>
                </a:cubicBezTo>
                <a:cubicBezTo>
                  <a:pt x="591176" y="6059"/>
                  <a:pt x="596924" y="11799"/>
                  <a:pt x="596924" y="18476"/>
                </a:cubicBezTo>
                <a:cubicBezTo>
                  <a:pt x="599739" y="99659"/>
                  <a:pt x="596924" y="180959"/>
                  <a:pt x="594108" y="262142"/>
                </a:cubicBezTo>
                <a:cubicBezTo>
                  <a:pt x="594108" y="268936"/>
                  <a:pt x="588360" y="274676"/>
                  <a:pt x="581557" y="274676"/>
                </a:cubicBezTo>
                <a:cubicBezTo>
                  <a:pt x="501203" y="274676"/>
                  <a:pt x="421787" y="272685"/>
                  <a:pt x="341316" y="277488"/>
                </a:cubicBezTo>
                <a:cubicBezTo>
                  <a:pt x="328881" y="277488"/>
                  <a:pt x="326066" y="264133"/>
                  <a:pt x="332753" y="256401"/>
                </a:cubicBezTo>
                <a:cubicBezTo>
                  <a:pt x="318324" y="227818"/>
                  <a:pt x="323134" y="185762"/>
                  <a:pt x="324072" y="157061"/>
                </a:cubicBezTo>
                <a:cubicBezTo>
                  <a:pt x="326066" y="112076"/>
                  <a:pt x="330758" y="66272"/>
                  <a:pt x="331814" y="21288"/>
                </a:cubicBezTo>
                <a:cubicBezTo>
                  <a:pt x="331814" y="14610"/>
                  <a:pt x="337562" y="8870"/>
                  <a:pt x="344248" y="8870"/>
                </a:cubicBezTo>
                <a:cubicBezTo>
                  <a:pt x="384425" y="6000"/>
                  <a:pt x="424367" y="4565"/>
                  <a:pt x="464325" y="4214"/>
                </a:cubicBezTo>
                <a:close/>
                <a:moveTo>
                  <a:pt x="255175" y="323"/>
                </a:moveTo>
                <a:cubicBezTo>
                  <a:pt x="262802" y="323"/>
                  <a:pt x="266674" y="6063"/>
                  <a:pt x="267613" y="12740"/>
                </a:cubicBezTo>
                <a:cubicBezTo>
                  <a:pt x="278173" y="93918"/>
                  <a:pt x="267613" y="175214"/>
                  <a:pt x="264679" y="256392"/>
                </a:cubicBezTo>
                <a:cubicBezTo>
                  <a:pt x="264679" y="264123"/>
                  <a:pt x="259986" y="267872"/>
                  <a:pt x="252242" y="268926"/>
                </a:cubicBezTo>
                <a:cubicBezTo>
                  <a:pt x="212113" y="273612"/>
                  <a:pt x="169990" y="267872"/>
                  <a:pt x="129744" y="265997"/>
                </a:cubicBezTo>
                <a:cubicBezTo>
                  <a:pt x="111557" y="265060"/>
                  <a:pt x="36814" y="255455"/>
                  <a:pt x="28248" y="265997"/>
                </a:cubicBezTo>
                <a:cubicBezTo>
                  <a:pt x="20621" y="274666"/>
                  <a:pt x="7128" y="265997"/>
                  <a:pt x="10061" y="255455"/>
                </a:cubicBezTo>
                <a:cubicBezTo>
                  <a:pt x="11000" y="253581"/>
                  <a:pt x="11939" y="252643"/>
                  <a:pt x="12877" y="250769"/>
                </a:cubicBezTo>
                <a:cubicBezTo>
                  <a:pt x="8184" y="250769"/>
                  <a:pt x="3373" y="247841"/>
                  <a:pt x="2434" y="241164"/>
                </a:cubicBezTo>
                <a:cubicBezTo>
                  <a:pt x="-4371" y="168537"/>
                  <a:pt x="5251" y="93918"/>
                  <a:pt x="5251" y="21291"/>
                </a:cubicBezTo>
                <a:cubicBezTo>
                  <a:pt x="5251" y="14614"/>
                  <a:pt x="11000" y="8875"/>
                  <a:pt x="17688" y="8875"/>
                </a:cubicBezTo>
                <a:cubicBezTo>
                  <a:pt x="97124" y="6063"/>
                  <a:pt x="175739" y="-1668"/>
                  <a:pt x="255175" y="323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6847627C-E381-476C-86CF-227377DB5A02}"/>
              </a:ext>
            </a:extLst>
          </p:cNvPr>
          <p:cNvSpPr/>
          <p:nvPr/>
        </p:nvSpPr>
        <p:spPr>
          <a:xfrm>
            <a:off x="4327981" y="2797960"/>
            <a:ext cx="1163257" cy="1163256"/>
          </a:xfrm>
          <a:prstGeom prst="roundRect">
            <a:avLst>
              <a:gd name="adj" fmla="val 21034"/>
            </a:avLst>
          </a:prstGeom>
          <a:noFill/>
          <a:ln w="19050">
            <a:solidFill>
              <a:srgbClr val="FF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book-and-magnifier_68268">
            <a:extLst>
              <a:ext uri="{FF2B5EF4-FFF2-40B4-BE49-F238E27FC236}">
                <a16:creationId xmlns:a16="http://schemas.microsoft.com/office/drawing/2014/main" id="{CDC3B13C-B718-4ACB-836F-7294E2DE7F20}"/>
              </a:ext>
            </a:extLst>
          </p:cNvPr>
          <p:cNvSpPr>
            <a:spLocks noChangeAspect="1"/>
          </p:cNvSpPr>
          <p:nvPr/>
        </p:nvSpPr>
        <p:spPr bwMode="auto">
          <a:xfrm>
            <a:off x="4584693" y="3149270"/>
            <a:ext cx="649832" cy="526624"/>
          </a:xfrm>
          <a:custGeom>
            <a:avLst/>
            <a:gdLst>
              <a:gd name="connsiteX0" fmla="*/ 318968 w 605874"/>
              <a:gd name="connsiteY0" fmla="*/ 175471 h 491003"/>
              <a:gd name="connsiteX1" fmla="*/ 253970 w 605874"/>
              <a:gd name="connsiteY1" fmla="*/ 202307 h 491003"/>
              <a:gd name="connsiteX2" fmla="*/ 253970 w 605874"/>
              <a:gd name="connsiteY2" fmla="*/ 332087 h 491003"/>
              <a:gd name="connsiteX3" fmla="*/ 383965 w 605874"/>
              <a:gd name="connsiteY3" fmla="*/ 332087 h 491003"/>
              <a:gd name="connsiteX4" fmla="*/ 383965 w 605874"/>
              <a:gd name="connsiteY4" fmla="*/ 202307 h 491003"/>
              <a:gd name="connsiteX5" fmla="*/ 318968 w 605874"/>
              <a:gd name="connsiteY5" fmla="*/ 175471 h 491003"/>
              <a:gd name="connsiteX6" fmla="*/ 319025 w 605874"/>
              <a:gd name="connsiteY6" fmla="*/ 139402 h 491003"/>
              <a:gd name="connsiteX7" fmla="*/ 409549 w 605874"/>
              <a:gd name="connsiteY7" fmla="*/ 176765 h 491003"/>
              <a:gd name="connsiteX8" fmla="*/ 430178 w 605874"/>
              <a:gd name="connsiteY8" fmla="*/ 330361 h 491003"/>
              <a:gd name="connsiteX9" fmla="*/ 533320 w 605874"/>
              <a:gd name="connsiteY9" fmla="*/ 433218 h 491003"/>
              <a:gd name="connsiteX10" fmla="*/ 533320 w 605874"/>
              <a:gd name="connsiteY10" fmla="*/ 481080 h 491003"/>
              <a:gd name="connsiteX11" fmla="*/ 485379 w 605874"/>
              <a:gd name="connsiteY11" fmla="*/ 481080 h 491003"/>
              <a:gd name="connsiteX12" fmla="*/ 382352 w 605874"/>
              <a:gd name="connsiteY12" fmla="*/ 378223 h 491003"/>
              <a:gd name="connsiteX13" fmla="*/ 228502 w 605874"/>
              <a:gd name="connsiteY13" fmla="*/ 357513 h 491003"/>
              <a:gd name="connsiteX14" fmla="*/ 228502 w 605874"/>
              <a:gd name="connsiteY14" fmla="*/ 176765 h 491003"/>
              <a:gd name="connsiteX15" fmla="*/ 319025 w 605874"/>
              <a:gd name="connsiteY15" fmla="*/ 139402 h 491003"/>
              <a:gd name="connsiteX16" fmla="*/ 185980 w 605874"/>
              <a:gd name="connsiteY16" fmla="*/ 0 h 491003"/>
              <a:gd name="connsiteX17" fmla="*/ 302937 w 605874"/>
              <a:gd name="connsiteY17" fmla="*/ 15763 h 491003"/>
              <a:gd name="connsiteX18" fmla="*/ 419779 w 605874"/>
              <a:gd name="connsiteY18" fmla="*/ 0 h 491003"/>
              <a:gd name="connsiteX19" fmla="*/ 546301 w 605874"/>
              <a:gd name="connsiteY19" fmla="*/ 18409 h 491003"/>
              <a:gd name="connsiteX20" fmla="*/ 568655 w 605874"/>
              <a:gd name="connsiteY20" fmla="*/ 43607 h 491003"/>
              <a:gd name="connsiteX21" fmla="*/ 573495 w 605874"/>
              <a:gd name="connsiteY21" fmla="*/ 43607 h 491003"/>
              <a:gd name="connsiteX22" fmla="*/ 605874 w 605874"/>
              <a:gd name="connsiteY22" fmla="*/ 73522 h 491003"/>
              <a:gd name="connsiteX23" fmla="*/ 605874 w 605874"/>
              <a:gd name="connsiteY23" fmla="*/ 397641 h 491003"/>
              <a:gd name="connsiteX24" fmla="*/ 573495 w 605874"/>
              <a:gd name="connsiteY24" fmla="*/ 427556 h 491003"/>
              <a:gd name="connsiteX25" fmla="*/ 545840 w 605874"/>
              <a:gd name="connsiteY25" fmla="*/ 427556 h 491003"/>
              <a:gd name="connsiteX26" fmla="*/ 539272 w 605874"/>
              <a:gd name="connsiteY26" fmla="*/ 419502 h 491003"/>
              <a:gd name="connsiteX27" fmla="*/ 479007 w 605874"/>
              <a:gd name="connsiteY27" fmla="*/ 359442 h 491003"/>
              <a:gd name="connsiteX28" fmla="*/ 529593 w 605874"/>
              <a:gd name="connsiteY28" fmla="*/ 365770 h 491003"/>
              <a:gd name="connsiteX29" fmla="*/ 529593 w 605874"/>
              <a:gd name="connsiteY29" fmla="*/ 156134 h 491003"/>
              <a:gd name="connsiteX30" fmla="*/ 529593 w 605874"/>
              <a:gd name="connsiteY30" fmla="*/ 74098 h 491003"/>
              <a:gd name="connsiteX31" fmla="*/ 434413 w 605874"/>
              <a:gd name="connsiteY31" fmla="*/ 64318 h 491003"/>
              <a:gd name="connsiteX32" fmla="*/ 339234 w 605874"/>
              <a:gd name="connsiteY32" fmla="*/ 74098 h 491003"/>
              <a:gd name="connsiteX33" fmla="*/ 339234 w 605874"/>
              <a:gd name="connsiteY33" fmla="*/ 122652 h 491003"/>
              <a:gd name="connsiteX34" fmla="*/ 311234 w 605874"/>
              <a:gd name="connsiteY34" fmla="*/ 120006 h 491003"/>
              <a:gd name="connsiteX35" fmla="*/ 266640 w 605874"/>
              <a:gd name="connsiteY35" fmla="*/ 126794 h 491003"/>
              <a:gd name="connsiteX36" fmla="*/ 266640 w 605874"/>
              <a:gd name="connsiteY36" fmla="*/ 74098 h 491003"/>
              <a:gd name="connsiteX37" fmla="*/ 171461 w 605874"/>
              <a:gd name="connsiteY37" fmla="*/ 64318 h 491003"/>
              <a:gd name="connsiteX38" fmla="*/ 76282 w 605874"/>
              <a:gd name="connsiteY38" fmla="*/ 74098 h 491003"/>
              <a:gd name="connsiteX39" fmla="*/ 76282 w 605874"/>
              <a:gd name="connsiteY39" fmla="*/ 156134 h 491003"/>
              <a:gd name="connsiteX40" fmla="*/ 76282 w 605874"/>
              <a:gd name="connsiteY40" fmla="*/ 365770 h 491003"/>
              <a:gd name="connsiteX41" fmla="*/ 171461 w 605874"/>
              <a:gd name="connsiteY41" fmla="*/ 357601 h 491003"/>
              <a:gd name="connsiteX42" fmla="*/ 195313 w 605874"/>
              <a:gd name="connsiteY42" fmla="*/ 358061 h 491003"/>
              <a:gd name="connsiteX43" fmla="*/ 206951 w 605874"/>
              <a:gd name="connsiteY43" fmla="*/ 371178 h 491003"/>
              <a:gd name="connsiteX44" fmla="*/ 311234 w 605874"/>
              <a:gd name="connsiteY44" fmla="*/ 414209 h 491003"/>
              <a:gd name="connsiteX45" fmla="*/ 370692 w 605874"/>
              <a:gd name="connsiteY45" fmla="*/ 401783 h 491003"/>
              <a:gd name="connsiteX46" fmla="*/ 396388 w 605874"/>
              <a:gd name="connsiteY46" fmla="*/ 427556 h 491003"/>
              <a:gd name="connsiteX47" fmla="*/ 32264 w 605874"/>
              <a:gd name="connsiteY47" fmla="*/ 427556 h 491003"/>
              <a:gd name="connsiteX48" fmla="*/ 0 w 605874"/>
              <a:gd name="connsiteY48" fmla="*/ 397641 h 491003"/>
              <a:gd name="connsiteX49" fmla="*/ 0 w 605874"/>
              <a:gd name="connsiteY49" fmla="*/ 73522 h 491003"/>
              <a:gd name="connsiteX50" fmla="*/ 32264 w 605874"/>
              <a:gd name="connsiteY50" fmla="*/ 43607 h 491003"/>
              <a:gd name="connsiteX51" fmla="*/ 37104 w 605874"/>
              <a:gd name="connsiteY51" fmla="*/ 43607 h 491003"/>
              <a:gd name="connsiteX52" fmla="*/ 59458 w 605874"/>
              <a:gd name="connsiteY52" fmla="*/ 18409 h 491003"/>
              <a:gd name="connsiteX53" fmla="*/ 185980 w 605874"/>
              <a:gd name="connsiteY53" fmla="*/ 0 h 49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874" h="491003">
                <a:moveTo>
                  <a:pt x="318968" y="175471"/>
                </a:moveTo>
                <a:cubicBezTo>
                  <a:pt x="295429" y="175471"/>
                  <a:pt x="271891" y="184416"/>
                  <a:pt x="253970" y="202307"/>
                </a:cubicBezTo>
                <a:cubicBezTo>
                  <a:pt x="218130" y="238088"/>
                  <a:pt x="218130" y="296305"/>
                  <a:pt x="253970" y="332087"/>
                </a:cubicBezTo>
                <a:cubicBezTo>
                  <a:pt x="289811" y="367868"/>
                  <a:pt x="348124" y="367868"/>
                  <a:pt x="383965" y="332087"/>
                </a:cubicBezTo>
                <a:cubicBezTo>
                  <a:pt x="419806" y="296305"/>
                  <a:pt x="419806" y="238088"/>
                  <a:pt x="383965" y="202307"/>
                </a:cubicBezTo>
                <a:cubicBezTo>
                  <a:pt x="366045" y="184416"/>
                  <a:pt x="342506" y="175471"/>
                  <a:pt x="318968" y="175471"/>
                </a:cubicBezTo>
                <a:close/>
                <a:moveTo>
                  <a:pt x="319025" y="139402"/>
                </a:moveTo>
                <a:cubicBezTo>
                  <a:pt x="351812" y="139402"/>
                  <a:pt x="384599" y="151856"/>
                  <a:pt x="409549" y="176765"/>
                </a:cubicBezTo>
                <a:cubicBezTo>
                  <a:pt x="451152" y="218299"/>
                  <a:pt x="457951" y="281578"/>
                  <a:pt x="430178" y="330361"/>
                </a:cubicBezTo>
                <a:lnTo>
                  <a:pt x="533320" y="433218"/>
                </a:lnTo>
                <a:cubicBezTo>
                  <a:pt x="546458" y="446449"/>
                  <a:pt x="546458" y="467964"/>
                  <a:pt x="533320" y="481080"/>
                </a:cubicBezTo>
                <a:cubicBezTo>
                  <a:pt x="520067" y="494311"/>
                  <a:pt x="498632" y="494311"/>
                  <a:pt x="485379" y="481080"/>
                </a:cubicBezTo>
                <a:lnTo>
                  <a:pt x="382352" y="378223"/>
                </a:lnTo>
                <a:cubicBezTo>
                  <a:pt x="333488" y="405950"/>
                  <a:pt x="270104" y="399047"/>
                  <a:pt x="228502" y="357513"/>
                </a:cubicBezTo>
                <a:cubicBezTo>
                  <a:pt x="178601" y="307695"/>
                  <a:pt x="178601" y="226583"/>
                  <a:pt x="228502" y="176765"/>
                </a:cubicBezTo>
                <a:cubicBezTo>
                  <a:pt x="253452" y="151856"/>
                  <a:pt x="286239" y="139402"/>
                  <a:pt x="319025" y="139402"/>
                </a:cubicBezTo>
                <a:close/>
                <a:moveTo>
                  <a:pt x="185980" y="0"/>
                </a:moveTo>
                <a:cubicBezTo>
                  <a:pt x="224927" y="0"/>
                  <a:pt x="264220" y="5293"/>
                  <a:pt x="302937" y="15763"/>
                </a:cubicBezTo>
                <a:cubicBezTo>
                  <a:pt x="341654" y="5293"/>
                  <a:pt x="380832" y="0"/>
                  <a:pt x="419779" y="0"/>
                </a:cubicBezTo>
                <a:cubicBezTo>
                  <a:pt x="461838" y="0"/>
                  <a:pt x="504473" y="6213"/>
                  <a:pt x="546301" y="18409"/>
                </a:cubicBezTo>
                <a:cubicBezTo>
                  <a:pt x="558630" y="21976"/>
                  <a:pt x="567272" y="31986"/>
                  <a:pt x="568655" y="43607"/>
                </a:cubicBezTo>
                <a:lnTo>
                  <a:pt x="573495" y="43607"/>
                </a:lnTo>
                <a:cubicBezTo>
                  <a:pt x="591355" y="43607"/>
                  <a:pt x="605874" y="56954"/>
                  <a:pt x="605874" y="73522"/>
                </a:cubicBezTo>
                <a:lnTo>
                  <a:pt x="605874" y="397641"/>
                </a:lnTo>
                <a:cubicBezTo>
                  <a:pt x="605874" y="414094"/>
                  <a:pt x="591355" y="427556"/>
                  <a:pt x="573495" y="427556"/>
                </a:cubicBezTo>
                <a:lnTo>
                  <a:pt x="545840" y="427556"/>
                </a:lnTo>
                <a:cubicBezTo>
                  <a:pt x="543881" y="424680"/>
                  <a:pt x="541692" y="422033"/>
                  <a:pt x="539272" y="419502"/>
                </a:cubicBezTo>
                <a:lnTo>
                  <a:pt x="479007" y="359442"/>
                </a:lnTo>
                <a:cubicBezTo>
                  <a:pt x="495946" y="360822"/>
                  <a:pt x="512769" y="362893"/>
                  <a:pt x="529593" y="365770"/>
                </a:cubicBezTo>
                <a:lnTo>
                  <a:pt x="529593" y="156134"/>
                </a:lnTo>
                <a:lnTo>
                  <a:pt x="529593" y="74098"/>
                </a:lnTo>
                <a:cubicBezTo>
                  <a:pt x="497905" y="67654"/>
                  <a:pt x="465986" y="64318"/>
                  <a:pt x="434413" y="64318"/>
                </a:cubicBezTo>
                <a:cubicBezTo>
                  <a:pt x="402841" y="64318"/>
                  <a:pt x="370922" y="67654"/>
                  <a:pt x="339234" y="74098"/>
                </a:cubicBezTo>
                <a:lnTo>
                  <a:pt x="339234" y="122652"/>
                </a:lnTo>
                <a:cubicBezTo>
                  <a:pt x="330131" y="120926"/>
                  <a:pt x="320682" y="120006"/>
                  <a:pt x="311234" y="120006"/>
                </a:cubicBezTo>
                <a:cubicBezTo>
                  <a:pt x="295793" y="120006"/>
                  <a:pt x="280813" y="122307"/>
                  <a:pt x="266640" y="126794"/>
                </a:cubicBezTo>
                <a:lnTo>
                  <a:pt x="266640" y="74098"/>
                </a:lnTo>
                <a:cubicBezTo>
                  <a:pt x="234837" y="67654"/>
                  <a:pt x="202918" y="64318"/>
                  <a:pt x="171461" y="64318"/>
                </a:cubicBezTo>
                <a:cubicBezTo>
                  <a:pt x="139888" y="64318"/>
                  <a:pt x="107970" y="67654"/>
                  <a:pt x="76282" y="74098"/>
                </a:cubicBezTo>
                <a:lnTo>
                  <a:pt x="76282" y="156134"/>
                </a:lnTo>
                <a:lnTo>
                  <a:pt x="76282" y="365770"/>
                </a:lnTo>
                <a:cubicBezTo>
                  <a:pt x="107970" y="360362"/>
                  <a:pt x="139773" y="357601"/>
                  <a:pt x="171461" y="357601"/>
                </a:cubicBezTo>
                <a:cubicBezTo>
                  <a:pt x="179412" y="357601"/>
                  <a:pt x="187362" y="357716"/>
                  <a:pt x="195313" y="358061"/>
                </a:cubicBezTo>
                <a:cubicBezTo>
                  <a:pt x="198885" y="362663"/>
                  <a:pt x="202803" y="367036"/>
                  <a:pt x="206951" y="371178"/>
                </a:cubicBezTo>
                <a:cubicBezTo>
                  <a:pt x="234722" y="399022"/>
                  <a:pt x="271825" y="414209"/>
                  <a:pt x="311234" y="414209"/>
                </a:cubicBezTo>
                <a:cubicBezTo>
                  <a:pt x="331744" y="414209"/>
                  <a:pt x="352025" y="409952"/>
                  <a:pt x="370692" y="401783"/>
                </a:cubicBezTo>
                <a:lnTo>
                  <a:pt x="396388" y="427556"/>
                </a:lnTo>
                <a:lnTo>
                  <a:pt x="32264" y="427556"/>
                </a:lnTo>
                <a:cubicBezTo>
                  <a:pt x="14404" y="427556"/>
                  <a:pt x="0" y="414094"/>
                  <a:pt x="0" y="397641"/>
                </a:cubicBezTo>
                <a:lnTo>
                  <a:pt x="0" y="73522"/>
                </a:lnTo>
                <a:cubicBezTo>
                  <a:pt x="0" y="56954"/>
                  <a:pt x="14404" y="43607"/>
                  <a:pt x="32264" y="43607"/>
                </a:cubicBezTo>
                <a:lnTo>
                  <a:pt x="37104" y="43607"/>
                </a:lnTo>
                <a:cubicBezTo>
                  <a:pt x="38602" y="31986"/>
                  <a:pt x="47244" y="21976"/>
                  <a:pt x="59458" y="18409"/>
                </a:cubicBezTo>
                <a:cubicBezTo>
                  <a:pt x="101286" y="6213"/>
                  <a:pt x="143921" y="0"/>
                  <a:pt x="185980" y="0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B043B29-44A9-4567-B858-743EDD5CC828}"/>
              </a:ext>
            </a:extLst>
          </p:cNvPr>
          <p:cNvCxnSpPr>
            <a:cxnSpLocks/>
          </p:cNvCxnSpPr>
          <p:nvPr/>
        </p:nvCxnSpPr>
        <p:spPr>
          <a:xfrm flipH="1">
            <a:off x="3253740" y="3675894"/>
            <a:ext cx="1074242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87C1C93E-9AFB-46E0-99A1-00F0D0A10EAD}"/>
              </a:ext>
            </a:extLst>
          </p:cNvPr>
          <p:cNvCxnSpPr>
            <a:cxnSpLocks/>
          </p:cNvCxnSpPr>
          <p:nvPr/>
        </p:nvCxnSpPr>
        <p:spPr>
          <a:xfrm flipH="1">
            <a:off x="3248701" y="3674881"/>
            <a:ext cx="1" cy="7839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等腰三角形 79">
            <a:extLst>
              <a:ext uri="{FF2B5EF4-FFF2-40B4-BE49-F238E27FC236}">
                <a16:creationId xmlns:a16="http://schemas.microsoft.com/office/drawing/2014/main" id="{3EE8D883-E9EB-4A49-B5DC-42F4251E666B}"/>
              </a:ext>
            </a:extLst>
          </p:cNvPr>
          <p:cNvSpPr/>
          <p:nvPr/>
        </p:nvSpPr>
        <p:spPr>
          <a:xfrm rot="16200000" flipH="1">
            <a:off x="2017090" y="4360097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38E134D-6669-4A15-B9F6-D5EACF2B467A}"/>
              </a:ext>
            </a:extLst>
          </p:cNvPr>
          <p:cNvGrpSpPr/>
          <p:nvPr/>
        </p:nvGrpSpPr>
        <p:grpSpPr>
          <a:xfrm flipV="1">
            <a:off x="1731429" y="2710552"/>
            <a:ext cx="2573017" cy="401207"/>
            <a:chOff x="3505811" y="1993704"/>
            <a:chExt cx="2573017" cy="401207"/>
          </a:xfrm>
        </p:grpSpPr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ADCF0C5B-141A-436C-A51C-647D6C8D4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8143" y="1993704"/>
              <a:ext cx="242068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F3C04FE3-5D11-4C1D-B93B-E26C9F30EB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8144" y="2000744"/>
              <a:ext cx="1" cy="239599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F4C525D2-13BE-4978-B675-0A18813B8A5F}"/>
                </a:ext>
              </a:extLst>
            </p:cNvPr>
            <p:cNvSpPr/>
            <p:nvPr/>
          </p:nvSpPr>
          <p:spPr>
            <a:xfrm rot="10800000" flipH="1">
              <a:off x="3505811" y="2206207"/>
              <a:ext cx="304664" cy="18870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3C5C860-1544-4460-A916-BFAF92C80CD7}"/>
              </a:ext>
            </a:extLst>
          </p:cNvPr>
          <p:cNvCxnSpPr>
            <a:cxnSpLocks/>
          </p:cNvCxnSpPr>
          <p:nvPr/>
        </p:nvCxnSpPr>
        <p:spPr>
          <a:xfrm>
            <a:off x="2253615" y="4453101"/>
            <a:ext cx="995086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81742958-9982-44E9-975C-ADC0EB415737}"/>
              </a:ext>
            </a:extLst>
          </p:cNvPr>
          <p:cNvCxnSpPr>
            <a:cxnSpLocks/>
          </p:cNvCxnSpPr>
          <p:nvPr/>
        </p:nvCxnSpPr>
        <p:spPr>
          <a:xfrm flipV="1">
            <a:off x="6977202" y="1700784"/>
            <a:ext cx="0" cy="109717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BCCDF570-A682-41B7-B82C-A8909C6C9D85}"/>
              </a:ext>
            </a:extLst>
          </p:cNvPr>
          <p:cNvCxnSpPr>
            <a:cxnSpLocks/>
          </p:cNvCxnSpPr>
          <p:nvPr/>
        </p:nvCxnSpPr>
        <p:spPr>
          <a:xfrm flipH="1">
            <a:off x="6977202" y="1701848"/>
            <a:ext cx="97299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18DF3C9E-9EEB-4F38-A7D5-533B6D6042A0}"/>
              </a:ext>
            </a:extLst>
          </p:cNvPr>
          <p:cNvSpPr/>
          <p:nvPr/>
        </p:nvSpPr>
        <p:spPr>
          <a:xfrm rot="5400000" flipH="1">
            <a:off x="7892220" y="1606432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E38AD733-52A9-4912-97B0-95042FE412E3}"/>
              </a:ext>
            </a:extLst>
          </p:cNvPr>
          <p:cNvCxnSpPr>
            <a:cxnSpLocks/>
          </p:cNvCxnSpPr>
          <p:nvPr/>
        </p:nvCxnSpPr>
        <p:spPr>
          <a:xfrm>
            <a:off x="7656791" y="3548780"/>
            <a:ext cx="1964729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DCAB7453-B383-423E-A080-EFC7FB3621E4}"/>
              </a:ext>
            </a:extLst>
          </p:cNvPr>
          <p:cNvCxnSpPr>
            <a:cxnSpLocks/>
          </p:cNvCxnSpPr>
          <p:nvPr/>
        </p:nvCxnSpPr>
        <p:spPr>
          <a:xfrm>
            <a:off x="9621520" y="3555820"/>
            <a:ext cx="0" cy="27115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等腰三角形 92">
            <a:extLst>
              <a:ext uri="{FF2B5EF4-FFF2-40B4-BE49-F238E27FC236}">
                <a16:creationId xmlns:a16="http://schemas.microsoft.com/office/drawing/2014/main" id="{79F4158F-CE02-49EB-953B-5070C8BD9B5F}"/>
              </a:ext>
            </a:extLst>
          </p:cNvPr>
          <p:cNvSpPr/>
          <p:nvPr/>
        </p:nvSpPr>
        <p:spPr>
          <a:xfrm rot="10800000">
            <a:off x="9469189" y="3834053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420F2E1-10C1-4E8C-BCF5-88CAE3F77EBC}"/>
              </a:ext>
            </a:extLst>
          </p:cNvPr>
          <p:cNvSpPr txBox="1"/>
          <p:nvPr/>
        </p:nvSpPr>
        <p:spPr>
          <a:xfrm>
            <a:off x="348466" y="1192212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BF88F19-8D2A-45D3-BCFC-CE79A2DB464B}"/>
              </a:ext>
            </a:extLst>
          </p:cNvPr>
          <p:cNvSpPr/>
          <p:nvPr/>
        </p:nvSpPr>
        <p:spPr>
          <a:xfrm>
            <a:off x="452883" y="1763406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FED7FC5-3638-43BB-9902-0708C45A6BAF}"/>
              </a:ext>
            </a:extLst>
          </p:cNvPr>
          <p:cNvSpPr txBox="1"/>
          <p:nvPr/>
        </p:nvSpPr>
        <p:spPr>
          <a:xfrm flipH="1">
            <a:off x="348464" y="1900781"/>
            <a:ext cx="3354288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311A534-1C9D-489F-B9F5-1B26AC9063B0}"/>
              </a:ext>
            </a:extLst>
          </p:cNvPr>
          <p:cNvSpPr txBox="1"/>
          <p:nvPr/>
        </p:nvSpPr>
        <p:spPr>
          <a:xfrm>
            <a:off x="348466" y="3960482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3E5FBB7-FFB0-44DF-AB19-504D4ECA1F56}"/>
              </a:ext>
            </a:extLst>
          </p:cNvPr>
          <p:cNvSpPr/>
          <p:nvPr/>
        </p:nvSpPr>
        <p:spPr>
          <a:xfrm>
            <a:off x="452883" y="4531676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359779D-0A74-403B-BBD3-6456C19C1E28}"/>
              </a:ext>
            </a:extLst>
          </p:cNvPr>
          <p:cNvSpPr txBox="1"/>
          <p:nvPr/>
        </p:nvSpPr>
        <p:spPr>
          <a:xfrm flipH="1">
            <a:off x="348464" y="4669051"/>
            <a:ext cx="3423742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7150081-A128-4842-9622-9ACAF7B0840E}"/>
              </a:ext>
            </a:extLst>
          </p:cNvPr>
          <p:cNvSpPr txBox="1"/>
          <p:nvPr/>
        </p:nvSpPr>
        <p:spPr>
          <a:xfrm>
            <a:off x="8257436" y="1192212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1C1350D-F622-4B3D-A3C7-4514F232D8E8}"/>
              </a:ext>
            </a:extLst>
          </p:cNvPr>
          <p:cNvSpPr/>
          <p:nvPr/>
        </p:nvSpPr>
        <p:spPr>
          <a:xfrm>
            <a:off x="8361853" y="1763406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97B0540-F3D6-4155-8751-64474C2E023C}"/>
              </a:ext>
            </a:extLst>
          </p:cNvPr>
          <p:cNvSpPr txBox="1"/>
          <p:nvPr/>
        </p:nvSpPr>
        <p:spPr>
          <a:xfrm flipH="1">
            <a:off x="8257434" y="1900781"/>
            <a:ext cx="3354288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DD0DF9B-AD37-4D77-904F-D61DFCEC5423}"/>
              </a:ext>
            </a:extLst>
          </p:cNvPr>
          <p:cNvSpPr txBox="1"/>
          <p:nvPr/>
        </p:nvSpPr>
        <p:spPr>
          <a:xfrm>
            <a:off x="8315377" y="3960482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BCF3E7D-8620-4DC0-9CF2-DB3913EA2CDD}"/>
              </a:ext>
            </a:extLst>
          </p:cNvPr>
          <p:cNvSpPr/>
          <p:nvPr/>
        </p:nvSpPr>
        <p:spPr>
          <a:xfrm>
            <a:off x="8419794" y="4531676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0EEABEA-53CC-46CB-B57E-86FFB6BAF52F}"/>
              </a:ext>
            </a:extLst>
          </p:cNvPr>
          <p:cNvSpPr txBox="1"/>
          <p:nvPr/>
        </p:nvSpPr>
        <p:spPr>
          <a:xfrm flipH="1">
            <a:off x="8315375" y="4669051"/>
            <a:ext cx="3423742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7F15CA8-8EAA-40B9-84A0-A11D834260D4}"/>
              </a:ext>
            </a:extLst>
          </p:cNvPr>
          <p:cNvGrpSpPr/>
          <p:nvPr/>
        </p:nvGrpSpPr>
        <p:grpSpPr>
          <a:xfrm>
            <a:off x="0" y="-681562"/>
            <a:ext cx="5869857" cy="578743"/>
            <a:chOff x="1741459" y="947881"/>
            <a:chExt cx="5869857" cy="578743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4EA0474E-CEFA-4BDC-AD78-5D5B137BE1F4}"/>
                </a:ext>
              </a:extLst>
            </p:cNvPr>
            <p:cNvSpPr/>
            <p:nvPr/>
          </p:nvSpPr>
          <p:spPr>
            <a:xfrm>
              <a:off x="1741459" y="947881"/>
              <a:ext cx="586985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author-sign_73319">
              <a:extLst>
                <a:ext uri="{FF2B5EF4-FFF2-40B4-BE49-F238E27FC236}">
                  <a16:creationId xmlns:a16="http://schemas.microsoft.com/office/drawing/2014/main" id="{6D484B6C-C148-4FC0-B9CB-76D4AE9686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631BEE5-2887-49AD-A521-C0F6817E353C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C8DF847-F8AC-4F03-9657-A627BDAADDAD}"/>
                </a:ext>
              </a:extLst>
            </p:cNvPr>
            <p:cNvSpPr txBox="1"/>
            <p:nvPr/>
          </p:nvSpPr>
          <p:spPr>
            <a:xfrm>
              <a:off x="2578877" y="1083362"/>
              <a:ext cx="5032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幻灯片中虚线为自己添加，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Delete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即可删除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6673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46BDEF5-C8A5-475B-B0B7-C1D6FE51C1DB}"/>
              </a:ext>
            </a:extLst>
          </p:cNvPr>
          <p:cNvSpPr txBox="1"/>
          <p:nvPr/>
        </p:nvSpPr>
        <p:spPr>
          <a:xfrm>
            <a:off x="82819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二项循环图版式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23619FDF-33FD-4943-8D97-40E60F553E04}"/>
              </a:ext>
            </a:extLst>
          </p:cNvPr>
          <p:cNvCxnSpPr>
            <a:cxnSpLocks/>
          </p:cNvCxnSpPr>
          <p:nvPr/>
        </p:nvCxnSpPr>
        <p:spPr>
          <a:xfrm>
            <a:off x="407988" y="810768"/>
            <a:ext cx="1111091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96CBA44-38AF-4E73-A3E1-6090F9186D41}"/>
              </a:ext>
            </a:extLst>
          </p:cNvPr>
          <p:cNvGrpSpPr/>
          <p:nvPr/>
        </p:nvGrpSpPr>
        <p:grpSpPr>
          <a:xfrm>
            <a:off x="1078512" y="1426361"/>
            <a:ext cx="4016830" cy="4028034"/>
            <a:chOff x="4018586" y="1523348"/>
            <a:chExt cx="4016830" cy="4028034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E146709-B782-46F2-92D9-31EA7114930D}"/>
                </a:ext>
              </a:extLst>
            </p:cNvPr>
            <p:cNvGrpSpPr/>
            <p:nvPr/>
          </p:nvGrpSpPr>
          <p:grpSpPr>
            <a:xfrm rot="900000">
              <a:off x="4051745" y="1567711"/>
              <a:ext cx="3983671" cy="3983671"/>
              <a:chOff x="4047145" y="1568314"/>
              <a:chExt cx="3983671" cy="3983671"/>
            </a:xfrm>
            <a:gradFill>
              <a:gsLst>
                <a:gs pos="0">
                  <a:srgbClr val="FF0000"/>
                </a:gs>
                <a:gs pos="25000">
                  <a:srgbClr val="FF0000">
                    <a:alpha val="50000"/>
                  </a:srgbClr>
                </a:gs>
                <a:gs pos="55000">
                  <a:srgbClr val="FF0000">
                    <a:alpha val="2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 scaled="0"/>
            </a:gradFill>
          </p:grpSpPr>
          <p:sp>
            <p:nvSpPr>
              <p:cNvPr id="27" name="空心弧 26">
                <a:extLst>
                  <a:ext uri="{FF2B5EF4-FFF2-40B4-BE49-F238E27FC236}">
                    <a16:creationId xmlns:a16="http://schemas.microsoft.com/office/drawing/2014/main" id="{AC1A2004-11AB-41B1-BDAB-F1FFA1A0534E}"/>
                  </a:ext>
                </a:extLst>
              </p:cNvPr>
              <p:cNvSpPr/>
              <p:nvPr/>
            </p:nvSpPr>
            <p:spPr>
              <a:xfrm rot="20167456">
                <a:off x="4047145" y="1568314"/>
                <a:ext cx="3983671" cy="3983671"/>
              </a:xfrm>
              <a:prstGeom prst="blockArc">
                <a:avLst>
                  <a:gd name="adj1" fmla="val 10800000"/>
                  <a:gd name="adj2" fmla="val 20054455"/>
                  <a:gd name="adj3" fmla="val 43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直角三角形 27">
                <a:extLst>
                  <a:ext uri="{FF2B5EF4-FFF2-40B4-BE49-F238E27FC236}">
                    <a16:creationId xmlns:a16="http://schemas.microsoft.com/office/drawing/2014/main" id="{5450D592-32A8-4D0E-8113-52297CA354FB}"/>
                  </a:ext>
                </a:extLst>
              </p:cNvPr>
              <p:cNvSpPr/>
              <p:nvPr/>
            </p:nvSpPr>
            <p:spPr>
              <a:xfrm rot="14782407" flipH="1">
                <a:off x="4033841" y="4473409"/>
                <a:ext cx="656581" cy="369983"/>
              </a:xfrm>
              <a:custGeom>
                <a:avLst/>
                <a:gdLst>
                  <a:gd name="connsiteX0" fmla="*/ 0 w 660400"/>
                  <a:gd name="connsiteY0" fmla="*/ 345440 h 345440"/>
                  <a:gd name="connsiteX1" fmla="*/ 0 w 660400"/>
                  <a:gd name="connsiteY1" fmla="*/ 0 h 345440"/>
                  <a:gd name="connsiteX2" fmla="*/ 660400 w 660400"/>
                  <a:gd name="connsiteY2" fmla="*/ 345440 h 345440"/>
                  <a:gd name="connsiteX3" fmla="*/ 0 w 660400"/>
                  <a:gd name="connsiteY3" fmla="*/ 345440 h 345440"/>
                  <a:gd name="connsiteX0" fmla="*/ 0 w 660400"/>
                  <a:gd name="connsiteY0" fmla="*/ 345440 h 345440"/>
                  <a:gd name="connsiteX1" fmla="*/ 0 w 660400"/>
                  <a:gd name="connsiteY1" fmla="*/ 0 h 345440"/>
                  <a:gd name="connsiteX2" fmla="*/ 660400 w 660400"/>
                  <a:gd name="connsiteY2" fmla="*/ 345440 h 345440"/>
                  <a:gd name="connsiteX3" fmla="*/ 0 w 660400"/>
                  <a:gd name="connsiteY3" fmla="*/ 345440 h 345440"/>
                  <a:gd name="connsiteX0" fmla="*/ 0 w 660400"/>
                  <a:gd name="connsiteY0" fmla="*/ 345440 h 345440"/>
                  <a:gd name="connsiteX1" fmla="*/ 0 w 660400"/>
                  <a:gd name="connsiteY1" fmla="*/ 0 h 345440"/>
                  <a:gd name="connsiteX2" fmla="*/ 660400 w 660400"/>
                  <a:gd name="connsiteY2" fmla="*/ 345440 h 345440"/>
                  <a:gd name="connsiteX3" fmla="*/ 0 w 660400"/>
                  <a:gd name="connsiteY3" fmla="*/ 345440 h 345440"/>
                  <a:gd name="connsiteX0" fmla="*/ 0 w 660400"/>
                  <a:gd name="connsiteY0" fmla="*/ 345440 h 345440"/>
                  <a:gd name="connsiteX1" fmla="*/ 0 w 660400"/>
                  <a:gd name="connsiteY1" fmla="*/ 0 h 345440"/>
                  <a:gd name="connsiteX2" fmla="*/ 660400 w 660400"/>
                  <a:gd name="connsiteY2" fmla="*/ 345440 h 345440"/>
                  <a:gd name="connsiteX3" fmla="*/ 0 w 660400"/>
                  <a:gd name="connsiteY3" fmla="*/ 345440 h 345440"/>
                  <a:gd name="connsiteX0" fmla="*/ 0 w 660400"/>
                  <a:gd name="connsiteY0" fmla="*/ 345440 h 345440"/>
                  <a:gd name="connsiteX1" fmla="*/ 0 w 660400"/>
                  <a:gd name="connsiteY1" fmla="*/ 0 h 345440"/>
                  <a:gd name="connsiteX2" fmla="*/ 660400 w 660400"/>
                  <a:gd name="connsiteY2" fmla="*/ 345440 h 345440"/>
                  <a:gd name="connsiteX3" fmla="*/ 0 w 660400"/>
                  <a:gd name="connsiteY3" fmla="*/ 345440 h 345440"/>
                  <a:gd name="connsiteX0" fmla="*/ 0 w 656581"/>
                  <a:gd name="connsiteY0" fmla="*/ 345440 h 369983"/>
                  <a:gd name="connsiteX1" fmla="*/ 0 w 656581"/>
                  <a:gd name="connsiteY1" fmla="*/ 0 h 369983"/>
                  <a:gd name="connsiteX2" fmla="*/ 656581 w 656581"/>
                  <a:gd name="connsiteY2" fmla="*/ 369983 h 369983"/>
                  <a:gd name="connsiteX3" fmla="*/ 0 w 656581"/>
                  <a:gd name="connsiteY3" fmla="*/ 345440 h 369983"/>
                  <a:gd name="connsiteX0" fmla="*/ 0 w 656581"/>
                  <a:gd name="connsiteY0" fmla="*/ 345440 h 369983"/>
                  <a:gd name="connsiteX1" fmla="*/ 0 w 656581"/>
                  <a:gd name="connsiteY1" fmla="*/ 0 h 369983"/>
                  <a:gd name="connsiteX2" fmla="*/ 656581 w 656581"/>
                  <a:gd name="connsiteY2" fmla="*/ 369983 h 369983"/>
                  <a:gd name="connsiteX3" fmla="*/ 0 w 656581"/>
                  <a:gd name="connsiteY3" fmla="*/ 345440 h 36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6581" h="369983">
                    <a:moveTo>
                      <a:pt x="0" y="345440"/>
                    </a:moveTo>
                    <a:lnTo>
                      <a:pt x="0" y="0"/>
                    </a:lnTo>
                    <a:lnTo>
                      <a:pt x="656581" y="369983"/>
                    </a:lnTo>
                    <a:cubicBezTo>
                      <a:pt x="425031" y="348639"/>
                      <a:pt x="227222" y="334715"/>
                      <a:pt x="0" y="3454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5161173-766B-49D5-A5E1-F112E4A6E353}"/>
                </a:ext>
              </a:extLst>
            </p:cNvPr>
            <p:cNvGrpSpPr/>
            <p:nvPr/>
          </p:nvGrpSpPr>
          <p:grpSpPr>
            <a:xfrm rot="11700000">
              <a:off x="4018586" y="1523348"/>
              <a:ext cx="3983671" cy="3983671"/>
              <a:chOff x="4047145" y="1568314"/>
              <a:chExt cx="3983671" cy="3983671"/>
            </a:xfrm>
            <a:gradFill>
              <a:gsLst>
                <a:gs pos="0">
                  <a:srgbClr val="FF0000"/>
                </a:gs>
                <a:gs pos="25000">
                  <a:srgbClr val="FF0000">
                    <a:alpha val="50000"/>
                  </a:srgbClr>
                </a:gs>
                <a:gs pos="55000">
                  <a:srgbClr val="FF0000">
                    <a:alpha val="2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 scaled="0"/>
            </a:gradFill>
          </p:grpSpPr>
          <p:sp>
            <p:nvSpPr>
              <p:cNvPr id="35" name="空心弧 34">
                <a:extLst>
                  <a:ext uri="{FF2B5EF4-FFF2-40B4-BE49-F238E27FC236}">
                    <a16:creationId xmlns:a16="http://schemas.microsoft.com/office/drawing/2014/main" id="{08997D40-100F-479A-98CD-83D3181E94AB}"/>
                  </a:ext>
                </a:extLst>
              </p:cNvPr>
              <p:cNvSpPr/>
              <p:nvPr/>
            </p:nvSpPr>
            <p:spPr>
              <a:xfrm rot="20167456">
                <a:off x="4047145" y="1568314"/>
                <a:ext cx="3983671" cy="3983671"/>
              </a:xfrm>
              <a:prstGeom prst="blockArc">
                <a:avLst>
                  <a:gd name="adj1" fmla="val 10800000"/>
                  <a:gd name="adj2" fmla="val 20054455"/>
                  <a:gd name="adj3" fmla="val 43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直角三角形 27">
                <a:extLst>
                  <a:ext uri="{FF2B5EF4-FFF2-40B4-BE49-F238E27FC236}">
                    <a16:creationId xmlns:a16="http://schemas.microsoft.com/office/drawing/2014/main" id="{B4989C44-ABB0-43BA-834B-93267285AB01}"/>
                  </a:ext>
                </a:extLst>
              </p:cNvPr>
              <p:cNvSpPr/>
              <p:nvPr/>
            </p:nvSpPr>
            <p:spPr>
              <a:xfrm rot="14782407" flipH="1">
                <a:off x="4033841" y="4473409"/>
                <a:ext cx="656581" cy="369983"/>
              </a:xfrm>
              <a:custGeom>
                <a:avLst/>
                <a:gdLst>
                  <a:gd name="connsiteX0" fmla="*/ 0 w 660400"/>
                  <a:gd name="connsiteY0" fmla="*/ 345440 h 345440"/>
                  <a:gd name="connsiteX1" fmla="*/ 0 w 660400"/>
                  <a:gd name="connsiteY1" fmla="*/ 0 h 345440"/>
                  <a:gd name="connsiteX2" fmla="*/ 660400 w 660400"/>
                  <a:gd name="connsiteY2" fmla="*/ 345440 h 345440"/>
                  <a:gd name="connsiteX3" fmla="*/ 0 w 660400"/>
                  <a:gd name="connsiteY3" fmla="*/ 345440 h 345440"/>
                  <a:gd name="connsiteX0" fmla="*/ 0 w 660400"/>
                  <a:gd name="connsiteY0" fmla="*/ 345440 h 345440"/>
                  <a:gd name="connsiteX1" fmla="*/ 0 w 660400"/>
                  <a:gd name="connsiteY1" fmla="*/ 0 h 345440"/>
                  <a:gd name="connsiteX2" fmla="*/ 660400 w 660400"/>
                  <a:gd name="connsiteY2" fmla="*/ 345440 h 345440"/>
                  <a:gd name="connsiteX3" fmla="*/ 0 w 660400"/>
                  <a:gd name="connsiteY3" fmla="*/ 345440 h 345440"/>
                  <a:gd name="connsiteX0" fmla="*/ 0 w 660400"/>
                  <a:gd name="connsiteY0" fmla="*/ 345440 h 345440"/>
                  <a:gd name="connsiteX1" fmla="*/ 0 w 660400"/>
                  <a:gd name="connsiteY1" fmla="*/ 0 h 345440"/>
                  <a:gd name="connsiteX2" fmla="*/ 660400 w 660400"/>
                  <a:gd name="connsiteY2" fmla="*/ 345440 h 345440"/>
                  <a:gd name="connsiteX3" fmla="*/ 0 w 660400"/>
                  <a:gd name="connsiteY3" fmla="*/ 345440 h 345440"/>
                  <a:gd name="connsiteX0" fmla="*/ 0 w 660400"/>
                  <a:gd name="connsiteY0" fmla="*/ 345440 h 345440"/>
                  <a:gd name="connsiteX1" fmla="*/ 0 w 660400"/>
                  <a:gd name="connsiteY1" fmla="*/ 0 h 345440"/>
                  <a:gd name="connsiteX2" fmla="*/ 660400 w 660400"/>
                  <a:gd name="connsiteY2" fmla="*/ 345440 h 345440"/>
                  <a:gd name="connsiteX3" fmla="*/ 0 w 660400"/>
                  <a:gd name="connsiteY3" fmla="*/ 345440 h 345440"/>
                  <a:gd name="connsiteX0" fmla="*/ 0 w 660400"/>
                  <a:gd name="connsiteY0" fmla="*/ 345440 h 345440"/>
                  <a:gd name="connsiteX1" fmla="*/ 0 w 660400"/>
                  <a:gd name="connsiteY1" fmla="*/ 0 h 345440"/>
                  <a:gd name="connsiteX2" fmla="*/ 660400 w 660400"/>
                  <a:gd name="connsiteY2" fmla="*/ 345440 h 345440"/>
                  <a:gd name="connsiteX3" fmla="*/ 0 w 660400"/>
                  <a:gd name="connsiteY3" fmla="*/ 345440 h 345440"/>
                  <a:gd name="connsiteX0" fmla="*/ 0 w 656581"/>
                  <a:gd name="connsiteY0" fmla="*/ 345440 h 369983"/>
                  <a:gd name="connsiteX1" fmla="*/ 0 w 656581"/>
                  <a:gd name="connsiteY1" fmla="*/ 0 h 369983"/>
                  <a:gd name="connsiteX2" fmla="*/ 656581 w 656581"/>
                  <a:gd name="connsiteY2" fmla="*/ 369983 h 369983"/>
                  <a:gd name="connsiteX3" fmla="*/ 0 w 656581"/>
                  <a:gd name="connsiteY3" fmla="*/ 345440 h 369983"/>
                  <a:gd name="connsiteX0" fmla="*/ 0 w 656581"/>
                  <a:gd name="connsiteY0" fmla="*/ 345440 h 369983"/>
                  <a:gd name="connsiteX1" fmla="*/ 0 w 656581"/>
                  <a:gd name="connsiteY1" fmla="*/ 0 h 369983"/>
                  <a:gd name="connsiteX2" fmla="*/ 656581 w 656581"/>
                  <a:gd name="connsiteY2" fmla="*/ 369983 h 369983"/>
                  <a:gd name="connsiteX3" fmla="*/ 0 w 656581"/>
                  <a:gd name="connsiteY3" fmla="*/ 345440 h 36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6581" h="369983">
                    <a:moveTo>
                      <a:pt x="0" y="345440"/>
                    </a:moveTo>
                    <a:lnTo>
                      <a:pt x="0" y="0"/>
                    </a:lnTo>
                    <a:lnTo>
                      <a:pt x="656581" y="369983"/>
                    </a:lnTo>
                    <a:cubicBezTo>
                      <a:pt x="425031" y="348639"/>
                      <a:pt x="227222" y="334715"/>
                      <a:pt x="0" y="3454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椭圆 36">
            <a:extLst>
              <a:ext uri="{FF2B5EF4-FFF2-40B4-BE49-F238E27FC236}">
                <a16:creationId xmlns:a16="http://schemas.microsoft.com/office/drawing/2014/main" id="{5937D84B-A36B-4667-B816-F7793D4C90E5}"/>
              </a:ext>
            </a:extLst>
          </p:cNvPr>
          <p:cNvSpPr/>
          <p:nvPr/>
        </p:nvSpPr>
        <p:spPr>
          <a:xfrm>
            <a:off x="1448265" y="1801717"/>
            <a:ext cx="3277324" cy="3277322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microscope_68093">
            <a:extLst>
              <a:ext uri="{FF2B5EF4-FFF2-40B4-BE49-F238E27FC236}">
                <a16:creationId xmlns:a16="http://schemas.microsoft.com/office/drawing/2014/main" id="{EA50C29B-8BBA-4307-A19D-F7CA4AC5BFC7}"/>
              </a:ext>
            </a:extLst>
          </p:cNvPr>
          <p:cNvSpPr>
            <a:spLocks noChangeAspect="1"/>
          </p:cNvSpPr>
          <p:nvPr/>
        </p:nvSpPr>
        <p:spPr bwMode="auto">
          <a:xfrm>
            <a:off x="2586841" y="2705668"/>
            <a:ext cx="935292" cy="1031396"/>
          </a:xfrm>
          <a:custGeom>
            <a:avLst/>
            <a:gdLst>
              <a:gd name="T0" fmla="*/ 4729 w 4950"/>
              <a:gd name="T1" fmla="*/ 4345 h 5467"/>
              <a:gd name="T2" fmla="*/ 4092 w 4950"/>
              <a:gd name="T3" fmla="*/ 1833 h 5467"/>
              <a:gd name="T4" fmla="*/ 4377 w 4950"/>
              <a:gd name="T5" fmla="*/ 1164 h 5467"/>
              <a:gd name="T6" fmla="*/ 4712 w 4950"/>
              <a:gd name="T7" fmla="*/ 540 h 5467"/>
              <a:gd name="T8" fmla="*/ 4087 w 4950"/>
              <a:gd name="T9" fmla="*/ 0 h 5467"/>
              <a:gd name="T10" fmla="*/ 3608 w 4950"/>
              <a:gd name="T11" fmla="*/ 394 h 5467"/>
              <a:gd name="T12" fmla="*/ 3448 w 4950"/>
              <a:gd name="T13" fmla="*/ 367 h 5467"/>
              <a:gd name="T14" fmla="*/ 1554 w 4950"/>
              <a:gd name="T15" fmla="*/ 2064 h 5467"/>
              <a:gd name="T16" fmla="*/ 1300 w 4950"/>
              <a:gd name="T17" fmla="*/ 2702 h 5467"/>
              <a:gd name="T18" fmla="*/ 1300 w 4950"/>
              <a:gd name="T19" fmla="*/ 3375 h 5467"/>
              <a:gd name="T20" fmla="*/ 1733 w 4950"/>
              <a:gd name="T21" fmla="*/ 3611 h 5467"/>
              <a:gd name="T22" fmla="*/ 2211 w 4950"/>
              <a:gd name="T23" fmla="*/ 3329 h 5467"/>
              <a:gd name="T24" fmla="*/ 2708 w 4950"/>
              <a:gd name="T25" fmla="*/ 3218 h 5467"/>
              <a:gd name="T26" fmla="*/ 3134 w 4950"/>
              <a:gd name="T27" fmla="*/ 2918 h 5467"/>
              <a:gd name="T28" fmla="*/ 2626 w 4950"/>
              <a:gd name="T29" fmla="*/ 4345 h 5467"/>
              <a:gd name="T30" fmla="*/ 719 w 4950"/>
              <a:gd name="T31" fmla="*/ 4156 h 5467"/>
              <a:gd name="T32" fmla="*/ 2578 w 4950"/>
              <a:gd name="T33" fmla="*/ 3952 h 5467"/>
              <a:gd name="T34" fmla="*/ 220 w 4950"/>
              <a:gd name="T35" fmla="*/ 3748 h 5467"/>
              <a:gd name="T36" fmla="*/ 77 w 4950"/>
              <a:gd name="T37" fmla="*/ 4097 h 5467"/>
              <a:gd name="T38" fmla="*/ 647 w 4950"/>
              <a:gd name="T39" fmla="*/ 5263 h 5467"/>
              <a:gd name="T40" fmla="*/ 4746 w 4950"/>
              <a:gd name="T41" fmla="*/ 5467 h 5467"/>
              <a:gd name="T42" fmla="*/ 4950 w 4950"/>
              <a:gd name="T43" fmla="*/ 4549 h 5467"/>
              <a:gd name="T44" fmla="*/ 1639 w 4950"/>
              <a:gd name="T45" fmla="*/ 5059 h 5467"/>
              <a:gd name="T46" fmla="*/ 2956 w 4950"/>
              <a:gd name="T47" fmla="*/ 4753 h 5467"/>
              <a:gd name="T48" fmla="*/ 1639 w 4950"/>
              <a:gd name="T49" fmla="*/ 5059 h 5467"/>
              <a:gd name="T50" fmla="*/ 1781 w 4950"/>
              <a:gd name="T51" fmla="*/ 3183 h 5467"/>
              <a:gd name="T52" fmla="*/ 1685 w 4950"/>
              <a:gd name="T53" fmla="*/ 3183 h 5467"/>
              <a:gd name="T54" fmla="*/ 1568 w 4950"/>
              <a:gd name="T55" fmla="*/ 3039 h 5467"/>
              <a:gd name="T56" fmla="*/ 1698 w 4950"/>
              <a:gd name="T57" fmla="*/ 2881 h 5467"/>
              <a:gd name="T58" fmla="*/ 1781 w 4950"/>
              <a:gd name="T59" fmla="*/ 3183 h 5467"/>
              <a:gd name="T60" fmla="*/ 2801 w 4950"/>
              <a:gd name="T61" fmla="*/ 2547 h 5467"/>
              <a:gd name="T62" fmla="*/ 2371 w 4950"/>
              <a:gd name="T63" fmla="*/ 2949 h 5467"/>
              <a:gd name="T64" fmla="*/ 1842 w 4950"/>
              <a:gd name="T65" fmla="*/ 2448 h 5467"/>
              <a:gd name="T66" fmla="*/ 3400 w 4950"/>
              <a:gd name="T67" fmla="*/ 794 h 5467"/>
              <a:gd name="T68" fmla="*/ 3496 w 4950"/>
              <a:gd name="T69" fmla="*/ 794 h 5467"/>
              <a:gd name="T70" fmla="*/ 3664 w 4950"/>
              <a:gd name="T71" fmla="*/ 963 h 5467"/>
              <a:gd name="T72" fmla="*/ 3785 w 4950"/>
              <a:gd name="T73" fmla="*/ 1083 h 5467"/>
              <a:gd name="T74" fmla="*/ 3855 w 4950"/>
              <a:gd name="T75" fmla="*/ 1153 h 5467"/>
              <a:gd name="T76" fmla="*/ 3977 w 4950"/>
              <a:gd name="T77" fmla="*/ 1371 h 5467"/>
              <a:gd name="T78" fmla="*/ 3487 w 4950"/>
              <a:gd name="T79" fmla="*/ 1522 h 5467"/>
              <a:gd name="T80" fmla="*/ 3722 w 4950"/>
              <a:gd name="T81" fmla="*/ 4929 h 5467"/>
              <a:gd name="T82" fmla="*/ 3722 w 4950"/>
              <a:gd name="T83" fmla="*/ 4155 h 5467"/>
              <a:gd name="T84" fmla="*/ 3722 w 4950"/>
              <a:gd name="T85" fmla="*/ 4929 h 5467"/>
              <a:gd name="T86" fmla="*/ 4325 w 4950"/>
              <a:gd name="T87" fmla="*/ 5059 h 5467"/>
              <a:gd name="T88" fmla="*/ 4542 w 4950"/>
              <a:gd name="T89" fmla="*/ 4753 h 5467"/>
              <a:gd name="T90" fmla="*/ 4542 w 4950"/>
              <a:gd name="T91" fmla="*/ 5059 h 5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50" h="5467">
                <a:moveTo>
                  <a:pt x="4746" y="4345"/>
                </a:moveTo>
                <a:lnTo>
                  <a:pt x="4729" y="4345"/>
                </a:lnTo>
                <a:cubicBezTo>
                  <a:pt x="4871" y="3179"/>
                  <a:pt x="4492" y="2471"/>
                  <a:pt x="4216" y="2124"/>
                </a:cubicBezTo>
                <a:cubicBezTo>
                  <a:pt x="4196" y="2016"/>
                  <a:pt x="4153" y="1918"/>
                  <a:pt x="4092" y="1833"/>
                </a:cubicBezTo>
                <a:lnTo>
                  <a:pt x="4265" y="1660"/>
                </a:lnTo>
                <a:cubicBezTo>
                  <a:pt x="4399" y="1526"/>
                  <a:pt x="4437" y="1331"/>
                  <a:pt x="4377" y="1164"/>
                </a:cubicBezTo>
                <a:lnTo>
                  <a:pt x="4712" y="829"/>
                </a:lnTo>
                <a:cubicBezTo>
                  <a:pt x="4791" y="749"/>
                  <a:pt x="4791" y="620"/>
                  <a:pt x="4712" y="540"/>
                </a:cubicBezTo>
                <a:lnTo>
                  <a:pt x="4231" y="60"/>
                </a:lnTo>
                <a:cubicBezTo>
                  <a:pt x="4193" y="21"/>
                  <a:pt x="4141" y="0"/>
                  <a:pt x="4087" y="0"/>
                </a:cubicBezTo>
                <a:cubicBezTo>
                  <a:pt x="4033" y="0"/>
                  <a:pt x="3981" y="21"/>
                  <a:pt x="3942" y="60"/>
                </a:cubicBezTo>
                <a:lnTo>
                  <a:pt x="3608" y="394"/>
                </a:lnTo>
                <a:cubicBezTo>
                  <a:pt x="3557" y="376"/>
                  <a:pt x="3503" y="367"/>
                  <a:pt x="3448" y="367"/>
                </a:cubicBezTo>
                <a:lnTo>
                  <a:pt x="3448" y="367"/>
                </a:lnTo>
                <a:cubicBezTo>
                  <a:pt x="3321" y="367"/>
                  <a:pt x="3201" y="416"/>
                  <a:pt x="3112" y="506"/>
                </a:cubicBezTo>
                <a:lnTo>
                  <a:pt x="1554" y="2064"/>
                </a:lnTo>
                <a:cubicBezTo>
                  <a:pt x="1420" y="2198"/>
                  <a:pt x="1383" y="2392"/>
                  <a:pt x="1442" y="2560"/>
                </a:cubicBezTo>
                <a:lnTo>
                  <a:pt x="1300" y="2702"/>
                </a:lnTo>
                <a:cubicBezTo>
                  <a:pt x="1210" y="2792"/>
                  <a:pt x="1161" y="2912"/>
                  <a:pt x="1161" y="3039"/>
                </a:cubicBezTo>
                <a:cubicBezTo>
                  <a:pt x="1161" y="3166"/>
                  <a:pt x="1210" y="3285"/>
                  <a:pt x="1300" y="3375"/>
                </a:cubicBezTo>
                <a:lnTo>
                  <a:pt x="1396" y="3471"/>
                </a:lnTo>
                <a:cubicBezTo>
                  <a:pt x="1486" y="3561"/>
                  <a:pt x="1605" y="3611"/>
                  <a:pt x="1733" y="3611"/>
                </a:cubicBezTo>
                <a:cubicBezTo>
                  <a:pt x="1860" y="3611"/>
                  <a:pt x="1979" y="3561"/>
                  <a:pt x="2069" y="3471"/>
                </a:cubicBezTo>
                <a:lnTo>
                  <a:pt x="2211" y="3329"/>
                </a:lnTo>
                <a:cubicBezTo>
                  <a:pt x="2262" y="3348"/>
                  <a:pt x="2316" y="3357"/>
                  <a:pt x="2371" y="3357"/>
                </a:cubicBezTo>
                <a:cubicBezTo>
                  <a:pt x="2498" y="3357"/>
                  <a:pt x="2618" y="3307"/>
                  <a:pt x="2708" y="3218"/>
                </a:cubicBezTo>
                <a:lnTo>
                  <a:pt x="3056" y="2869"/>
                </a:lnTo>
                <a:cubicBezTo>
                  <a:pt x="3081" y="2887"/>
                  <a:pt x="3107" y="2903"/>
                  <a:pt x="3134" y="2918"/>
                </a:cubicBezTo>
                <a:cubicBezTo>
                  <a:pt x="3219" y="3256"/>
                  <a:pt x="3161" y="3596"/>
                  <a:pt x="2961" y="3930"/>
                </a:cubicBezTo>
                <a:cubicBezTo>
                  <a:pt x="2841" y="4131"/>
                  <a:pt x="2700" y="4276"/>
                  <a:pt x="2626" y="4345"/>
                </a:cubicBezTo>
                <a:lnTo>
                  <a:pt x="912" y="4345"/>
                </a:lnTo>
                <a:lnTo>
                  <a:pt x="719" y="4156"/>
                </a:lnTo>
                <a:lnTo>
                  <a:pt x="2374" y="4156"/>
                </a:lnTo>
                <a:cubicBezTo>
                  <a:pt x="2487" y="4156"/>
                  <a:pt x="2578" y="4064"/>
                  <a:pt x="2578" y="3952"/>
                </a:cubicBezTo>
                <a:cubicBezTo>
                  <a:pt x="2578" y="3839"/>
                  <a:pt x="2487" y="3748"/>
                  <a:pt x="2374" y="3748"/>
                </a:cubicBezTo>
                <a:lnTo>
                  <a:pt x="220" y="3748"/>
                </a:lnTo>
                <a:cubicBezTo>
                  <a:pt x="137" y="3748"/>
                  <a:pt x="63" y="3798"/>
                  <a:pt x="32" y="3874"/>
                </a:cubicBezTo>
                <a:cubicBezTo>
                  <a:pt x="0" y="3951"/>
                  <a:pt x="18" y="4039"/>
                  <a:pt x="77" y="4097"/>
                </a:cubicBezTo>
                <a:lnTo>
                  <a:pt x="647" y="4656"/>
                </a:lnTo>
                <a:lnTo>
                  <a:pt x="647" y="5263"/>
                </a:lnTo>
                <a:cubicBezTo>
                  <a:pt x="647" y="5375"/>
                  <a:pt x="738" y="5467"/>
                  <a:pt x="851" y="5467"/>
                </a:cubicBezTo>
                <a:lnTo>
                  <a:pt x="4746" y="5467"/>
                </a:lnTo>
                <a:cubicBezTo>
                  <a:pt x="4859" y="5467"/>
                  <a:pt x="4950" y="5375"/>
                  <a:pt x="4950" y="5263"/>
                </a:cubicBezTo>
                <a:lnTo>
                  <a:pt x="4950" y="4549"/>
                </a:lnTo>
                <a:cubicBezTo>
                  <a:pt x="4950" y="4436"/>
                  <a:pt x="4859" y="4345"/>
                  <a:pt x="4746" y="4345"/>
                </a:cubicBezTo>
                <a:close/>
                <a:moveTo>
                  <a:pt x="1639" y="5059"/>
                </a:moveTo>
                <a:lnTo>
                  <a:pt x="1327" y="4753"/>
                </a:lnTo>
                <a:lnTo>
                  <a:pt x="2956" y="4753"/>
                </a:lnTo>
                <a:cubicBezTo>
                  <a:pt x="2987" y="4867"/>
                  <a:pt x="3043" y="4971"/>
                  <a:pt x="3118" y="5059"/>
                </a:cubicBezTo>
                <a:lnTo>
                  <a:pt x="1639" y="5059"/>
                </a:lnTo>
                <a:lnTo>
                  <a:pt x="1639" y="5059"/>
                </a:lnTo>
                <a:close/>
                <a:moveTo>
                  <a:pt x="1781" y="3183"/>
                </a:moveTo>
                <a:cubicBezTo>
                  <a:pt x="1763" y="3200"/>
                  <a:pt x="1743" y="3203"/>
                  <a:pt x="1733" y="3203"/>
                </a:cubicBezTo>
                <a:cubicBezTo>
                  <a:pt x="1722" y="3203"/>
                  <a:pt x="1702" y="3200"/>
                  <a:pt x="1685" y="3183"/>
                </a:cubicBezTo>
                <a:lnTo>
                  <a:pt x="1588" y="3087"/>
                </a:lnTo>
                <a:cubicBezTo>
                  <a:pt x="1571" y="3070"/>
                  <a:pt x="1568" y="3049"/>
                  <a:pt x="1568" y="3039"/>
                </a:cubicBezTo>
                <a:cubicBezTo>
                  <a:pt x="1568" y="3028"/>
                  <a:pt x="1571" y="3008"/>
                  <a:pt x="1588" y="2991"/>
                </a:cubicBezTo>
                <a:lnTo>
                  <a:pt x="1698" y="2881"/>
                </a:lnTo>
                <a:lnTo>
                  <a:pt x="1890" y="3073"/>
                </a:lnTo>
                <a:lnTo>
                  <a:pt x="1781" y="3183"/>
                </a:lnTo>
                <a:close/>
                <a:moveTo>
                  <a:pt x="2745" y="2264"/>
                </a:moveTo>
                <a:cubicBezTo>
                  <a:pt x="2745" y="2363"/>
                  <a:pt x="2765" y="2459"/>
                  <a:pt x="2801" y="2547"/>
                </a:cubicBezTo>
                <a:lnTo>
                  <a:pt x="2419" y="2929"/>
                </a:lnTo>
                <a:cubicBezTo>
                  <a:pt x="2402" y="2946"/>
                  <a:pt x="2382" y="2949"/>
                  <a:pt x="2371" y="2949"/>
                </a:cubicBezTo>
                <a:cubicBezTo>
                  <a:pt x="2361" y="2949"/>
                  <a:pt x="2340" y="2946"/>
                  <a:pt x="2323" y="2929"/>
                </a:cubicBezTo>
                <a:lnTo>
                  <a:pt x="1842" y="2448"/>
                </a:lnTo>
                <a:cubicBezTo>
                  <a:pt x="1816" y="2422"/>
                  <a:pt x="1816" y="2379"/>
                  <a:pt x="1842" y="2352"/>
                </a:cubicBezTo>
                <a:lnTo>
                  <a:pt x="3400" y="794"/>
                </a:lnTo>
                <a:cubicBezTo>
                  <a:pt x="3417" y="777"/>
                  <a:pt x="3438" y="775"/>
                  <a:pt x="3448" y="775"/>
                </a:cubicBezTo>
                <a:cubicBezTo>
                  <a:pt x="3459" y="775"/>
                  <a:pt x="3479" y="777"/>
                  <a:pt x="3496" y="794"/>
                </a:cubicBezTo>
                <a:lnTo>
                  <a:pt x="3618" y="917"/>
                </a:lnTo>
                <a:cubicBezTo>
                  <a:pt x="3634" y="933"/>
                  <a:pt x="3649" y="948"/>
                  <a:pt x="3664" y="963"/>
                </a:cubicBezTo>
                <a:cubicBezTo>
                  <a:pt x="3671" y="970"/>
                  <a:pt x="3679" y="977"/>
                  <a:pt x="3687" y="985"/>
                </a:cubicBezTo>
                <a:lnTo>
                  <a:pt x="3785" y="1083"/>
                </a:lnTo>
                <a:cubicBezTo>
                  <a:pt x="3793" y="1091"/>
                  <a:pt x="3801" y="1099"/>
                  <a:pt x="3809" y="1107"/>
                </a:cubicBezTo>
                <a:cubicBezTo>
                  <a:pt x="3823" y="1122"/>
                  <a:pt x="3839" y="1138"/>
                  <a:pt x="3855" y="1153"/>
                </a:cubicBezTo>
                <a:lnTo>
                  <a:pt x="3977" y="1275"/>
                </a:lnTo>
                <a:cubicBezTo>
                  <a:pt x="4003" y="1302"/>
                  <a:pt x="4003" y="1345"/>
                  <a:pt x="3977" y="1371"/>
                </a:cubicBezTo>
                <a:lnTo>
                  <a:pt x="3771" y="1578"/>
                </a:lnTo>
                <a:cubicBezTo>
                  <a:pt x="3683" y="1542"/>
                  <a:pt x="3587" y="1522"/>
                  <a:pt x="3487" y="1522"/>
                </a:cubicBezTo>
                <a:cubicBezTo>
                  <a:pt x="3078" y="1522"/>
                  <a:pt x="2745" y="1855"/>
                  <a:pt x="2745" y="2264"/>
                </a:cubicBezTo>
                <a:close/>
                <a:moveTo>
                  <a:pt x="3722" y="4929"/>
                </a:moveTo>
                <a:cubicBezTo>
                  <a:pt x="3508" y="4929"/>
                  <a:pt x="3335" y="4756"/>
                  <a:pt x="3335" y="4542"/>
                </a:cubicBezTo>
                <a:cubicBezTo>
                  <a:pt x="3335" y="4329"/>
                  <a:pt x="3508" y="4155"/>
                  <a:pt x="3722" y="4155"/>
                </a:cubicBezTo>
                <a:cubicBezTo>
                  <a:pt x="3935" y="4155"/>
                  <a:pt x="4109" y="4329"/>
                  <a:pt x="4109" y="4542"/>
                </a:cubicBezTo>
                <a:cubicBezTo>
                  <a:pt x="4109" y="4756"/>
                  <a:pt x="3935" y="4929"/>
                  <a:pt x="3722" y="4929"/>
                </a:cubicBezTo>
                <a:close/>
                <a:moveTo>
                  <a:pt x="4542" y="5059"/>
                </a:moveTo>
                <a:lnTo>
                  <a:pt x="4325" y="5059"/>
                </a:lnTo>
                <a:cubicBezTo>
                  <a:pt x="4400" y="4971"/>
                  <a:pt x="4457" y="4867"/>
                  <a:pt x="4488" y="4753"/>
                </a:cubicBezTo>
                <a:lnTo>
                  <a:pt x="4542" y="4753"/>
                </a:lnTo>
                <a:lnTo>
                  <a:pt x="4542" y="5059"/>
                </a:lnTo>
                <a:lnTo>
                  <a:pt x="4542" y="5059"/>
                </a:lnTo>
                <a:close/>
              </a:path>
            </a:pathLst>
          </a:custGeom>
          <a:solidFill>
            <a:srgbClr val="F4F7FA"/>
          </a:solidFill>
          <a:ln>
            <a:noFill/>
          </a:ln>
        </p:spPr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6CAA79D-0487-4B7C-A69E-5DC251336B12}"/>
              </a:ext>
            </a:extLst>
          </p:cNvPr>
          <p:cNvSpPr txBox="1"/>
          <p:nvPr/>
        </p:nvSpPr>
        <p:spPr>
          <a:xfrm>
            <a:off x="1785778" y="3835717"/>
            <a:ext cx="2635456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0850252-5DCF-476A-826A-E48FD6FA44F0}"/>
              </a:ext>
            </a:extLst>
          </p:cNvPr>
          <p:cNvSpPr txBox="1"/>
          <p:nvPr/>
        </p:nvSpPr>
        <p:spPr>
          <a:xfrm>
            <a:off x="6766989" y="1503857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CAF50E8-C054-422B-A46F-21CB8A14D75C}"/>
              </a:ext>
            </a:extLst>
          </p:cNvPr>
          <p:cNvSpPr/>
          <p:nvPr/>
        </p:nvSpPr>
        <p:spPr>
          <a:xfrm>
            <a:off x="6871406" y="2075051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51C9519-7785-4A1E-9FE0-7C271BB2D08F}"/>
              </a:ext>
            </a:extLst>
          </p:cNvPr>
          <p:cNvSpPr txBox="1"/>
          <p:nvPr/>
        </p:nvSpPr>
        <p:spPr>
          <a:xfrm flipH="1">
            <a:off x="6766986" y="2212426"/>
            <a:ext cx="4844735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的校名，承担全省科技人员和科技管理干部的培训任务。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3EC962A-50BC-4D64-A235-5991D8DB7C0E}"/>
              </a:ext>
            </a:extLst>
          </p:cNvPr>
          <p:cNvSpPr txBox="1"/>
          <p:nvPr/>
        </p:nvSpPr>
        <p:spPr>
          <a:xfrm>
            <a:off x="6766989" y="3585513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8C3BC31-0ABA-4627-A678-D69B3B42D258}"/>
              </a:ext>
            </a:extLst>
          </p:cNvPr>
          <p:cNvSpPr/>
          <p:nvPr/>
        </p:nvSpPr>
        <p:spPr>
          <a:xfrm>
            <a:off x="6871406" y="4156707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A173C1B-20B4-49CD-84AB-1787D651A14C}"/>
              </a:ext>
            </a:extLst>
          </p:cNvPr>
          <p:cNvSpPr txBox="1"/>
          <p:nvPr/>
        </p:nvSpPr>
        <p:spPr>
          <a:xfrm flipH="1">
            <a:off x="6766986" y="4294082"/>
            <a:ext cx="4844735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的校名，承担全省科技人员和科技管理干部的培训任务。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596905F-1B7B-4835-BB13-2ECCDD08DE1E}"/>
              </a:ext>
            </a:extLst>
          </p:cNvPr>
          <p:cNvSpPr/>
          <p:nvPr/>
        </p:nvSpPr>
        <p:spPr>
          <a:xfrm>
            <a:off x="4207620" y="4148642"/>
            <a:ext cx="789198" cy="78919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workflow_69164">
            <a:extLst>
              <a:ext uri="{FF2B5EF4-FFF2-40B4-BE49-F238E27FC236}">
                <a16:creationId xmlns:a16="http://schemas.microsoft.com/office/drawing/2014/main" id="{DE80C6C2-EF4C-443D-8B37-C85A61C02337}"/>
              </a:ext>
            </a:extLst>
          </p:cNvPr>
          <p:cNvSpPr>
            <a:spLocks noChangeAspect="1"/>
          </p:cNvSpPr>
          <p:nvPr/>
        </p:nvSpPr>
        <p:spPr bwMode="auto">
          <a:xfrm>
            <a:off x="4361244" y="4327546"/>
            <a:ext cx="481951" cy="472031"/>
          </a:xfrm>
          <a:custGeom>
            <a:avLst/>
            <a:gdLst>
              <a:gd name="connsiteX0" fmla="*/ 236607 w 607780"/>
              <a:gd name="connsiteY0" fmla="*/ 449483 h 595271"/>
              <a:gd name="connsiteX1" fmla="*/ 371243 w 607780"/>
              <a:gd name="connsiteY1" fmla="*/ 449483 h 595271"/>
              <a:gd name="connsiteX2" fmla="*/ 405257 w 607780"/>
              <a:gd name="connsiteY2" fmla="*/ 483441 h 595271"/>
              <a:gd name="connsiteX3" fmla="*/ 405257 w 607780"/>
              <a:gd name="connsiteY3" fmla="*/ 584811 h 595271"/>
              <a:gd name="connsiteX4" fmla="*/ 394780 w 607780"/>
              <a:gd name="connsiteY4" fmla="*/ 595271 h 595271"/>
              <a:gd name="connsiteX5" fmla="*/ 213070 w 607780"/>
              <a:gd name="connsiteY5" fmla="*/ 595271 h 595271"/>
              <a:gd name="connsiteX6" fmla="*/ 202593 w 607780"/>
              <a:gd name="connsiteY6" fmla="*/ 584811 h 595271"/>
              <a:gd name="connsiteX7" fmla="*/ 202593 w 607780"/>
              <a:gd name="connsiteY7" fmla="*/ 483441 h 595271"/>
              <a:gd name="connsiteX8" fmla="*/ 236607 w 607780"/>
              <a:gd name="connsiteY8" fmla="*/ 449483 h 595271"/>
              <a:gd name="connsiteX9" fmla="*/ 541892 w 607780"/>
              <a:gd name="connsiteY9" fmla="*/ 348260 h 595271"/>
              <a:gd name="connsiteX10" fmla="*/ 551736 w 607780"/>
              <a:gd name="connsiteY10" fmla="*/ 349985 h 595271"/>
              <a:gd name="connsiteX11" fmla="*/ 566566 w 607780"/>
              <a:gd name="connsiteY11" fmla="*/ 359133 h 595271"/>
              <a:gd name="connsiteX12" fmla="*/ 570614 w 607780"/>
              <a:gd name="connsiteY12" fmla="*/ 378236 h 595271"/>
              <a:gd name="connsiteX13" fmla="*/ 514841 w 607780"/>
              <a:gd name="connsiteY13" fmla="*/ 439743 h 595271"/>
              <a:gd name="connsiteX14" fmla="*/ 523951 w 607780"/>
              <a:gd name="connsiteY14" fmla="*/ 455460 h 595271"/>
              <a:gd name="connsiteX15" fmla="*/ 515195 w 607780"/>
              <a:gd name="connsiteY15" fmla="*/ 470622 h 595271"/>
              <a:gd name="connsiteX16" fmla="*/ 435128 w 607780"/>
              <a:gd name="connsiteY16" fmla="*/ 470723 h 595271"/>
              <a:gd name="connsiteX17" fmla="*/ 426372 w 607780"/>
              <a:gd name="connsiteY17" fmla="*/ 455561 h 595271"/>
              <a:gd name="connsiteX18" fmla="*/ 466304 w 607780"/>
              <a:gd name="connsiteY18" fmla="*/ 386323 h 595271"/>
              <a:gd name="connsiteX19" fmla="*/ 483816 w 607780"/>
              <a:gd name="connsiteY19" fmla="*/ 386272 h 595271"/>
              <a:gd name="connsiteX20" fmla="*/ 492167 w 607780"/>
              <a:gd name="connsiteY20" fmla="*/ 400676 h 595271"/>
              <a:gd name="connsiteX21" fmla="*/ 533567 w 607780"/>
              <a:gd name="connsiteY21" fmla="*/ 353775 h 595271"/>
              <a:gd name="connsiteX22" fmla="*/ 541892 w 607780"/>
              <a:gd name="connsiteY22" fmla="*/ 348260 h 595271"/>
              <a:gd name="connsiteX23" fmla="*/ 64200 w 607780"/>
              <a:gd name="connsiteY23" fmla="*/ 336864 h 595271"/>
              <a:gd name="connsiteX24" fmla="*/ 74313 w 607780"/>
              <a:gd name="connsiteY24" fmla="*/ 336871 h 595271"/>
              <a:gd name="connsiteX25" fmla="*/ 143681 w 607780"/>
              <a:gd name="connsiteY25" fmla="*/ 376748 h 595271"/>
              <a:gd name="connsiteX26" fmla="*/ 143681 w 607780"/>
              <a:gd name="connsiteY26" fmla="*/ 394235 h 595271"/>
              <a:gd name="connsiteX27" fmla="*/ 129261 w 607780"/>
              <a:gd name="connsiteY27" fmla="*/ 402574 h 595271"/>
              <a:gd name="connsiteX28" fmla="*/ 176214 w 607780"/>
              <a:gd name="connsiteY28" fmla="*/ 443917 h 595271"/>
              <a:gd name="connsiteX29" fmla="*/ 180009 w 607780"/>
              <a:gd name="connsiteY29" fmla="*/ 462061 h 595271"/>
              <a:gd name="connsiteX30" fmla="*/ 170902 w 607780"/>
              <a:gd name="connsiteY30" fmla="*/ 476869 h 595271"/>
              <a:gd name="connsiteX31" fmla="*/ 151725 w 607780"/>
              <a:gd name="connsiteY31" fmla="*/ 480913 h 595271"/>
              <a:gd name="connsiteX32" fmla="*/ 90150 w 607780"/>
              <a:gd name="connsiteY32" fmla="*/ 425166 h 595271"/>
              <a:gd name="connsiteX33" fmla="*/ 74414 w 607780"/>
              <a:gd name="connsiteY33" fmla="*/ 434314 h 595271"/>
              <a:gd name="connsiteX34" fmla="*/ 59235 w 607780"/>
              <a:gd name="connsiteY34" fmla="*/ 425570 h 595271"/>
              <a:gd name="connsiteX35" fmla="*/ 59134 w 607780"/>
              <a:gd name="connsiteY35" fmla="*/ 345614 h 595271"/>
              <a:gd name="connsiteX36" fmla="*/ 64200 w 607780"/>
              <a:gd name="connsiteY36" fmla="*/ 336864 h 595271"/>
              <a:gd name="connsiteX37" fmla="*/ 349533 w 607780"/>
              <a:gd name="connsiteY37" fmla="*/ 289354 h 595271"/>
              <a:gd name="connsiteX38" fmla="*/ 365529 w 607780"/>
              <a:gd name="connsiteY38" fmla="*/ 302800 h 595271"/>
              <a:gd name="connsiteX39" fmla="*/ 365529 w 607780"/>
              <a:gd name="connsiteY39" fmla="*/ 368208 h 595271"/>
              <a:gd name="connsiteX40" fmla="*/ 303926 w 607780"/>
              <a:gd name="connsiteY40" fmla="*/ 429725 h 595271"/>
              <a:gd name="connsiteX41" fmla="*/ 242322 w 607780"/>
              <a:gd name="connsiteY41" fmla="*/ 368208 h 595271"/>
              <a:gd name="connsiteX42" fmla="*/ 242322 w 607780"/>
              <a:gd name="connsiteY42" fmla="*/ 339194 h 595271"/>
              <a:gd name="connsiteX43" fmla="*/ 270719 w 607780"/>
              <a:gd name="connsiteY43" fmla="*/ 304569 h 595271"/>
              <a:gd name="connsiteX44" fmla="*/ 349533 w 607780"/>
              <a:gd name="connsiteY44" fmla="*/ 289354 h 595271"/>
              <a:gd name="connsiteX45" fmla="*/ 439205 w 607780"/>
              <a:gd name="connsiteY45" fmla="*/ 160376 h 595271"/>
              <a:gd name="connsiteX46" fmla="*/ 573782 w 607780"/>
              <a:gd name="connsiteY46" fmla="*/ 160376 h 595271"/>
              <a:gd name="connsiteX47" fmla="*/ 607780 w 607780"/>
              <a:gd name="connsiteY47" fmla="*/ 194334 h 595271"/>
              <a:gd name="connsiteX48" fmla="*/ 607780 w 607780"/>
              <a:gd name="connsiteY48" fmla="*/ 295754 h 595271"/>
              <a:gd name="connsiteX49" fmla="*/ 597307 w 607780"/>
              <a:gd name="connsiteY49" fmla="*/ 306164 h 595271"/>
              <a:gd name="connsiteX50" fmla="*/ 415679 w 607780"/>
              <a:gd name="connsiteY50" fmla="*/ 306164 h 595271"/>
              <a:gd name="connsiteX51" fmla="*/ 405257 w 607780"/>
              <a:gd name="connsiteY51" fmla="*/ 295754 h 595271"/>
              <a:gd name="connsiteX52" fmla="*/ 405257 w 607780"/>
              <a:gd name="connsiteY52" fmla="*/ 194334 h 595271"/>
              <a:gd name="connsiteX53" fmla="*/ 439205 w 607780"/>
              <a:gd name="connsiteY53" fmla="*/ 160376 h 595271"/>
              <a:gd name="connsiteX54" fmla="*/ 34010 w 607780"/>
              <a:gd name="connsiteY54" fmla="*/ 160376 h 595271"/>
              <a:gd name="connsiteX55" fmla="*/ 168583 w 607780"/>
              <a:gd name="connsiteY55" fmla="*/ 160376 h 595271"/>
              <a:gd name="connsiteX56" fmla="*/ 202593 w 607780"/>
              <a:gd name="connsiteY56" fmla="*/ 194334 h 595271"/>
              <a:gd name="connsiteX57" fmla="*/ 202593 w 607780"/>
              <a:gd name="connsiteY57" fmla="*/ 295754 h 595271"/>
              <a:gd name="connsiteX58" fmla="*/ 192167 w 607780"/>
              <a:gd name="connsiteY58" fmla="*/ 306164 h 595271"/>
              <a:gd name="connsiteX59" fmla="*/ 10426 w 607780"/>
              <a:gd name="connsiteY59" fmla="*/ 306164 h 595271"/>
              <a:gd name="connsiteX60" fmla="*/ 0 w 607780"/>
              <a:gd name="connsiteY60" fmla="*/ 295754 h 595271"/>
              <a:gd name="connsiteX61" fmla="*/ 0 w 607780"/>
              <a:gd name="connsiteY61" fmla="*/ 194334 h 595271"/>
              <a:gd name="connsiteX62" fmla="*/ 34010 w 607780"/>
              <a:gd name="connsiteY62" fmla="*/ 160376 h 595271"/>
              <a:gd name="connsiteX63" fmla="*/ 330342 w 607780"/>
              <a:gd name="connsiteY63" fmla="*/ 21924 h 595271"/>
              <a:gd name="connsiteX64" fmla="*/ 340102 w 607780"/>
              <a:gd name="connsiteY64" fmla="*/ 24538 h 595271"/>
              <a:gd name="connsiteX65" fmla="*/ 396777 w 607780"/>
              <a:gd name="connsiteY65" fmla="*/ 80951 h 595271"/>
              <a:gd name="connsiteX66" fmla="*/ 392274 w 607780"/>
              <a:gd name="connsiteY66" fmla="*/ 97870 h 595271"/>
              <a:gd name="connsiteX67" fmla="*/ 314952 w 607780"/>
              <a:gd name="connsiteY67" fmla="*/ 118627 h 595271"/>
              <a:gd name="connsiteX68" fmla="*/ 302554 w 607780"/>
              <a:gd name="connsiteY68" fmla="*/ 106253 h 595271"/>
              <a:gd name="connsiteX69" fmla="*/ 306856 w 607780"/>
              <a:gd name="connsiteY69" fmla="*/ 90193 h 595271"/>
              <a:gd name="connsiteX70" fmla="*/ 244361 w 607780"/>
              <a:gd name="connsiteY70" fmla="*/ 94132 h 595271"/>
              <a:gd name="connsiteX71" fmla="*/ 228876 w 607780"/>
              <a:gd name="connsiteY71" fmla="*/ 83981 h 595271"/>
              <a:gd name="connsiteX72" fmla="*/ 224828 w 607780"/>
              <a:gd name="connsiteY72" fmla="*/ 67062 h 595271"/>
              <a:gd name="connsiteX73" fmla="*/ 235505 w 607780"/>
              <a:gd name="connsiteY73" fmla="*/ 50699 h 595271"/>
              <a:gd name="connsiteX74" fmla="*/ 318494 w 607780"/>
              <a:gd name="connsiteY74" fmla="*/ 46659 h 595271"/>
              <a:gd name="connsiteX75" fmla="*/ 323200 w 607780"/>
              <a:gd name="connsiteY75" fmla="*/ 29083 h 595271"/>
              <a:gd name="connsiteX76" fmla="*/ 330342 w 607780"/>
              <a:gd name="connsiteY76" fmla="*/ 21924 h 595271"/>
              <a:gd name="connsiteX77" fmla="*/ 552065 w 607780"/>
              <a:gd name="connsiteY77" fmla="*/ 196 h 595271"/>
              <a:gd name="connsiteX78" fmla="*/ 568052 w 607780"/>
              <a:gd name="connsiteY78" fmla="*/ 13690 h 595271"/>
              <a:gd name="connsiteX79" fmla="*/ 568052 w 607780"/>
              <a:gd name="connsiteY79" fmla="*/ 79039 h 595271"/>
              <a:gd name="connsiteX80" fmla="*/ 506484 w 607780"/>
              <a:gd name="connsiteY80" fmla="*/ 140547 h 595271"/>
              <a:gd name="connsiteX81" fmla="*/ 444915 w 607780"/>
              <a:gd name="connsiteY81" fmla="*/ 79039 h 595271"/>
              <a:gd name="connsiteX82" fmla="*/ 444915 w 607780"/>
              <a:gd name="connsiteY82" fmla="*/ 50080 h 595271"/>
              <a:gd name="connsiteX83" fmla="*/ 473296 w 607780"/>
              <a:gd name="connsiteY83" fmla="*/ 15459 h 595271"/>
              <a:gd name="connsiteX84" fmla="*/ 552065 w 607780"/>
              <a:gd name="connsiteY84" fmla="*/ 196 h 595271"/>
              <a:gd name="connsiteX85" fmla="*/ 146938 w 607780"/>
              <a:gd name="connsiteY85" fmla="*/ 196 h 595271"/>
              <a:gd name="connsiteX86" fmla="*/ 162936 w 607780"/>
              <a:gd name="connsiteY86" fmla="*/ 13690 h 595271"/>
              <a:gd name="connsiteX87" fmla="*/ 162936 w 607780"/>
              <a:gd name="connsiteY87" fmla="*/ 79039 h 595271"/>
              <a:gd name="connsiteX88" fmla="*/ 101322 w 607780"/>
              <a:gd name="connsiteY88" fmla="*/ 140547 h 595271"/>
              <a:gd name="connsiteX89" fmla="*/ 39658 w 607780"/>
              <a:gd name="connsiteY89" fmla="*/ 79039 h 595271"/>
              <a:gd name="connsiteX90" fmla="*/ 39658 w 607780"/>
              <a:gd name="connsiteY90" fmla="*/ 50080 h 595271"/>
              <a:gd name="connsiteX91" fmla="*/ 68060 w 607780"/>
              <a:gd name="connsiteY91" fmla="*/ 15459 h 595271"/>
              <a:gd name="connsiteX92" fmla="*/ 146938 w 607780"/>
              <a:gd name="connsiteY92" fmla="*/ 196 h 59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7780" h="595271">
                <a:moveTo>
                  <a:pt x="236607" y="449483"/>
                </a:moveTo>
                <a:lnTo>
                  <a:pt x="371243" y="449483"/>
                </a:lnTo>
                <a:cubicBezTo>
                  <a:pt x="390022" y="449483"/>
                  <a:pt x="405257" y="464643"/>
                  <a:pt x="405257" y="483441"/>
                </a:cubicBezTo>
                <a:lnTo>
                  <a:pt x="405257" y="584811"/>
                </a:lnTo>
                <a:cubicBezTo>
                  <a:pt x="405257" y="590571"/>
                  <a:pt x="400550" y="595271"/>
                  <a:pt x="394780" y="595271"/>
                </a:cubicBezTo>
                <a:lnTo>
                  <a:pt x="213070" y="595271"/>
                </a:lnTo>
                <a:cubicBezTo>
                  <a:pt x="207300" y="595271"/>
                  <a:pt x="202593" y="590571"/>
                  <a:pt x="202593" y="584811"/>
                </a:cubicBezTo>
                <a:lnTo>
                  <a:pt x="202593" y="483441"/>
                </a:lnTo>
                <a:cubicBezTo>
                  <a:pt x="202593" y="464643"/>
                  <a:pt x="217828" y="449483"/>
                  <a:pt x="236607" y="449483"/>
                </a:cubicBezTo>
                <a:close/>
                <a:moveTo>
                  <a:pt x="541892" y="348260"/>
                </a:moveTo>
                <a:cubicBezTo>
                  <a:pt x="545169" y="347584"/>
                  <a:pt x="548699" y="348115"/>
                  <a:pt x="551736" y="349985"/>
                </a:cubicBezTo>
                <a:lnTo>
                  <a:pt x="566566" y="359133"/>
                </a:lnTo>
                <a:cubicBezTo>
                  <a:pt x="573145" y="363176"/>
                  <a:pt x="574967" y="371868"/>
                  <a:pt x="570614" y="378236"/>
                </a:cubicBezTo>
                <a:cubicBezTo>
                  <a:pt x="554925" y="401232"/>
                  <a:pt x="536249" y="421852"/>
                  <a:pt x="514841" y="439743"/>
                </a:cubicBezTo>
                <a:lnTo>
                  <a:pt x="523951" y="455460"/>
                </a:lnTo>
                <a:cubicBezTo>
                  <a:pt x="527848" y="462182"/>
                  <a:pt x="522989" y="470622"/>
                  <a:pt x="515195" y="470622"/>
                </a:cubicBezTo>
                <a:lnTo>
                  <a:pt x="435128" y="470723"/>
                </a:lnTo>
                <a:cubicBezTo>
                  <a:pt x="427334" y="470723"/>
                  <a:pt x="422475" y="462334"/>
                  <a:pt x="426372" y="455561"/>
                </a:cubicBezTo>
                <a:lnTo>
                  <a:pt x="466304" y="386323"/>
                </a:lnTo>
                <a:cubicBezTo>
                  <a:pt x="470202" y="379550"/>
                  <a:pt x="479919" y="379550"/>
                  <a:pt x="483816" y="386272"/>
                </a:cubicBezTo>
                <a:lnTo>
                  <a:pt x="492167" y="400676"/>
                </a:lnTo>
                <a:cubicBezTo>
                  <a:pt x="507856" y="386777"/>
                  <a:pt x="521724" y="371060"/>
                  <a:pt x="533567" y="353775"/>
                </a:cubicBezTo>
                <a:cubicBezTo>
                  <a:pt x="535592" y="350819"/>
                  <a:pt x="538616" y="348936"/>
                  <a:pt x="541892" y="348260"/>
                </a:cubicBezTo>
                <a:close/>
                <a:moveTo>
                  <a:pt x="64200" y="336864"/>
                </a:moveTo>
                <a:cubicBezTo>
                  <a:pt x="67154" y="335165"/>
                  <a:pt x="70949" y="334925"/>
                  <a:pt x="74313" y="336871"/>
                </a:cubicBezTo>
                <a:lnTo>
                  <a:pt x="143681" y="376748"/>
                </a:lnTo>
                <a:cubicBezTo>
                  <a:pt x="150410" y="380639"/>
                  <a:pt x="150410" y="390343"/>
                  <a:pt x="143681" y="394235"/>
                </a:cubicBezTo>
                <a:lnTo>
                  <a:pt x="129261" y="402574"/>
                </a:lnTo>
                <a:cubicBezTo>
                  <a:pt x="143225" y="418242"/>
                  <a:pt x="158910" y="432090"/>
                  <a:pt x="176214" y="443917"/>
                </a:cubicBezTo>
                <a:cubicBezTo>
                  <a:pt x="182134" y="447960"/>
                  <a:pt x="183753" y="455945"/>
                  <a:pt x="180009" y="462061"/>
                </a:cubicBezTo>
                <a:lnTo>
                  <a:pt x="170902" y="476869"/>
                </a:lnTo>
                <a:cubicBezTo>
                  <a:pt x="166803" y="483440"/>
                  <a:pt x="158101" y="485259"/>
                  <a:pt x="151725" y="480913"/>
                </a:cubicBezTo>
                <a:cubicBezTo>
                  <a:pt x="128704" y="465245"/>
                  <a:pt x="108061" y="446545"/>
                  <a:pt x="90150" y="425166"/>
                </a:cubicBezTo>
                <a:lnTo>
                  <a:pt x="74414" y="434314"/>
                </a:lnTo>
                <a:cubicBezTo>
                  <a:pt x="67685" y="438205"/>
                  <a:pt x="59235" y="433353"/>
                  <a:pt x="59235" y="425570"/>
                </a:cubicBezTo>
                <a:lnTo>
                  <a:pt x="59134" y="345614"/>
                </a:lnTo>
                <a:cubicBezTo>
                  <a:pt x="59134" y="341723"/>
                  <a:pt x="61247" y="338564"/>
                  <a:pt x="64200" y="336864"/>
                </a:cubicBezTo>
                <a:close/>
                <a:moveTo>
                  <a:pt x="349533" y="289354"/>
                </a:moveTo>
                <a:cubicBezTo>
                  <a:pt x="357886" y="287888"/>
                  <a:pt x="365529" y="294308"/>
                  <a:pt x="365529" y="302800"/>
                </a:cubicBezTo>
                <a:lnTo>
                  <a:pt x="365529" y="368208"/>
                </a:lnTo>
                <a:cubicBezTo>
                  <a:pt x="365529" y="402177"/>
                  <a:pt x="337942" y="429725"/>
                  <a:pt x="303926" y="429725"/>
                </a:cubicBezTo>
                <a:cubicBezTo>
                  <a:pt x="269909" y="429725"/>
                  <a:pt x="242322" y="402177"/>
                  <a:pt x="242322" y="368208"/>
                </a:cubicBezTo>
                <a:lnTo>
                  <a:pt x="242322" y="339194"/>
                </a:lnTo>
                <a:cubicBezTo>
                  <a:pt x="242322" y="322412"/>
                  <a:pt x="254167" y="307905"/>
                  <a:pt x="270719" y="304569"/>
                </a:cubicBezTo>
                <a:cubicBezTo>
                  <a:pt x="296434" y="299413"/>
                  <a:pt x="332829" y="292185"/>
                  <a:pt x="349533" y="289354"/>
                </a:cubicBezTo>
                <a:close/>
                <a:moveTo>
                  <a:pt x="439205" y="160376"/>
                </a:moveTo>
                <a:lnTo>
                  <a:pt x="573782" y="160376"/>
                </a:lnTo>
                <a:cubicBezTo>
                  <a:pt x="592552" y="160376"/>
                  <a:pt x="607780" y="175587"/>
                  <a:pt x="607780" y="194334"/>
                </a:cubicBezTo>
                <a:lnTo>
                  <a:pt x="607780" y="295754"/>
                </a:lnTo>
                <a:cubicBezTo>
                  <a:pt x="607780" y="301515"/>
                  <a:pt x="603075" y="306164"/>
                  <a:pt x="597307" y="306164"/>
                </a:cubicBezTo>
                <a:lnTo>
                  <a:pt x="415679" y="306164"/>
                </a:lnTo>
                <a:cubicBezTo>
                  <a:pt x="409912" y="306164"/>
                  <a:pt x="405257" y="301515"/>
                  <a:pt x="405257" y="295754"/>
                </a:cubicBezTo>
                <a:lnTo>
                  <a:pt x="405257" y="194334"/>
                </a:lnTo>
                <a:cubicBezTo>
                  <a:pt x="405257" y="175587"/>
                  <a:pt x="420435" y="160376"/>
                  <a:pt x="439205" y="160376"/>
                </a:cubicBezTo>
                <a:close/>
                <a:moveTo>
                  <a:pt x="34010" y="160376"/>
                </a:moveTo>
                <a:lnTo>
                  <a:pt x="168583" y="160376"/>
                </a:lnTo>
                <a:cubicBezTo>
                  <a:pt x="187359" y="160376"/>
                  <a:pt x="202593" y="175587"/>
                  <a:pt x="202593" y="194334"/>
                </a:cubicBezTo>
                <a:lnTo>
                  <a:pt x="202593" y="295754"/>
                </a:lnTo>
                <a:cubicBezTo>
                  <a:pt x="202593" y="301515"/>
                  <a:pt x="197937" y="306164"/>
                  <a:pt x="192167" y="306164"/>
                </a:cubicBezTo>
                <a:lnTo>
                  <a:pt x="10426" y="306164"/>
                </a:lnTo>
                <a:cubicBezTo>
                  <a:pt x="4656" y="306164"/>
                  <a:pt x="0" y="301515"/>
                  <a:pt x="0" y="295754"/>
                </a:cubicBezTo>
                <a:lnTo>
                  <a:pt x="0" y="194334"/>
                </a:lnTo>
                <a:cubicBezTo>
                  <a:pt x="0" y="175587"/>
                  <a:pt x="15234" y="160376"/>
                  <a:pt x="34010" y="160376"/>
                </a:cubicBezTo>
                <a:close/>
                <a:moveTo>
                  <a:pt x="330342" y="21924"/>
                </a:moveTo>
                <a:cubicBezTo>
                  <a:pt x="333625" y="21041"/>
                  <a:pt x="337344" y="21786"/>
                  <a:pt x="340102" y="24538"/>
                </a:cubicBezTo>
                <a:lnTo>
                  <a:pt x="396777" y="80951"/>
                </a:lnTo>
                <a:cubicBezTo>
                  <a:pt x="402293" y="86456"/>
                  <a:pt x="399763" y="95850"/>
                  <a:pt x="392274" y="97870"/>
                </a:cubicBezTo>
                <a:lnTo>
                  <a:pt x="314952" y="118627"/>
                </a:lnTo>
                <a:cubicBezTo>
                  <a:pt x="307463" y="120647"/>
                  <a:pt x="300530" y="113779"/>
                  <a:pt x="302554" y="106253"/>
                </a:cubicBezTo>
                <a:lnTo>
                  <a:pt x="306856" y="90193"/>
                </a:lnTo>
                <a:cubicBezTo>
                  <a:pt x="285906" y="88981"/>
                  <a:pt x="265007" y="90294"/>
                  <a:pt x="244361" y="94132"/>
                </a:cubicBezTo>
                <a:cubicBezTo>
                  <a:pt x="237327" y="95446"/>
                  <a:pt x="230496" y="90951"/>
                  <a:pt x="228876" y="83981"/>
                </a:cubicBezTo>
                <a:lnTo>
                  <a:pt x="224828" y="67062"/>
                </a:lnTo>
                <a:cubicBezTo>
                  <a:pt x="223057" y="59588"/>
                  <a:pt x="227915" y="52164"/>
                  <a:pt x="235505" y="50699"/>
                </a:cubicBezTo>
                <a:cubicBezTo>
                  <a:pt x="262882" y="45548"/>
                  <a:pt x="290713" y="44184"/>
                  <a:pt x="318494" y="46659"/>
                </a:cubicBezTo>
                <a:lnTo>
                  <a:pt x="323200" y="29083"/>
                </a:lnTo>
                <a:cubicBezTo>
                  <a:pt x="324213" y="25321"/>
                  <a:pt x="327059" y="22808"/>
                  <a:pt x="330342" y="21924"/>
                </a:cubicBezTo>
                <a:close/>
                <a:moveTo>
                  <a:pt x="552065" y="196"/>
                </a:moveTo>
                <a:cubicBezTo>
                  <a:pt x="560413" y="-1219"/>
                  <a:pt x="568052" y="5200"/>
                  <a:pt x="568052" y="13690"/>
                </a:cubicBezTo>
                <a:lnTo>
                  <a:pt x="568052" y="79039"/>
                </a:lnTo>
                <a:cubicBezTo>
                  <a:pt x="568052" y="113053"/>
                  <a:pt x="540480" y="140547"/>
                  <a:pt x="506484" y="140547"/>
                </a:cubicBezTo>
                <a:cubicBezTo>
                  <a:pt x="472487" y="140547"/>
                  <a:pt x="444915" y="113053"/>
                  <a:pt x="444915" y="79039"/>
                </a:cubicBezTo>
                <a:lnTo>
                  <a:pt x="444915" y="50080"/>
                </a:lnTo>
                <a:cubicBezTo>
                  <a:pt x="444915" y="33250"/>
                  <a:pt x="456804" y="18744"/>
                  <a:pt x="473296" y="15459"/>
                </a:cubicBezTo>
                <a:cubicBezTo>
                  <a:pt x="498996" y="10254"/>
                  <a:pt x="535371" y="3077"/>
                  <a:pt x="552065" y="196"/>
                </a:cubicBezTo>
                <a:close/>
                <a:moveTo>
                  <a:pt x="146938" y="196"/>
                </a:moveTo>
                <a:cubicBezTo>
                  <a:pt x="155291" y="-1219"/>
                  <a:pt x="162936" y="5200"/>
                  <a:pt x="162936" y="13690"/>
                </a:cubicBezTo>
                <a:lnTo>
                  <a:pt x="162936" y="79039"/>
                </a:lnTo>
                <a:cubicBezTo>
                  <a:pt x="162936" y="113053"/>
                  <a:pt x="135344" y="140547"/>
                  <a:pt x="101322" y="140547"/>
                </a:cubicBezTo>
                <a:cubicBezTo>
                  <a:pt x="67250" y="140547"/>
                  <a:pt x="39658" y="113053"/>
                  <a:pt x="39658" y="79039"/>
                </a:cubicBezTo>
                <a:lnTo>
                  <a:pt x="39658" y="50080"/>
                </a:lnTo>
                <a:cubicBezTo>
                  <a:pt x="39658" y="33250"/>
                  <a:pt x="51555" y="18744"/>
                  <a:pt x="68060" y="15459"/>
                </a:cubicBezTo>
                <a:cubicBezTo>
                  <a:pt x="93829" y="10254"/>
                  <a:pt x="130231" y="3077"/>
                  <a:pt x="146938" y="1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C6703CF-F4AC-46E7-9D4C-C5F86F48AED0}"/>
              </a:ext>
            </a:extLst>
          </p:cNvPr>
          <p:cNvSpPr/>
          <p:nvPr/>
        </p:nvSpPr>
        <p:spPr>
          <a:xfrm>
            <a:off x="1203172" y="1900921"/>
            <a:ext cx="789198" cy="78919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workflow_69164">
            <a:extLst>
              <a:ext uri="{FF2B5EF4-FFF2-40B4-BE49-F238E27FC236}">
                <a16:creationId xmlns:a16="http://schemas.microsoft.com/office/drawing/2014/main" id="{339D0979-60AD-42B8-82B7-AE935BBC2ECB}"/>
              </a:ext>
            </a:extLst>
          </p:cNvPr>
          <p:cNvSpPr>
            <a:spLocks noChangeAspect="1"/>
          </p:cNvSpPr>
          <p:nvPr/>
        </p:nvSpPr>
        <p:spPr bwMode="auto">
          <a:xfrm>
            <a:off x="1303227" y="2142865"/>
            <a:ext cx="589090" cy="273040"/>
          </a:xfrm>
          <a:custGeom>
            <a:avLst/>
            <a:gdLst>
              <a:gd name="T0" fmla="*/ 496 w 989"/>
              <a:gd name="T1" fmla="*/ 397 h 459"/>
              <a:gd name="T2" fmla="*/ 781 w 989"/>
              <a:gd name="T3" fmla="*/ 291 h 459"/>
              <a:gd name="T4" fmla="*/ 781 w 989"/>
              <a:gd name="T5" fmla="*/ 459 h 459"/>
              <a:gd name="T6" fmla="*/ 208 w 989"/>
              <a:gd name="T7" fmla="*/ 459 h 459"/>
              <a:gd name="T8" fmla="*/ 208 w 989"/>
              <a:gd name="T9" fmla="*/ 294 h 459"/>
              <a:gd name="T10" fmla="*/ 496 w 989"/>
              <a:gd name="T11" fmla="*/ 397 h 459"/>
              <a:gd name="T12" fmla="*/ 874 w 989"/>
              <a:gd name="T13" fmla="*/ 347 h 459"/>
              <a:gd name="T14" fmla="*/ 874 w 989"/>
              <a:gd name="T15" fmla="*/ 221 h 459"/>
              <a:gd name="T16" fmla="*/ 989 w 989"/>
              <a:gd name="T17" fmla="*/ 178 h 459"/>
              <a:gd name="T18" fmla="*/ 493 w 989"/>
              <a:gd name="T19" fmla="*/ 0 h 459"/>
              <a:gd name="T20" fmla="*/ 0 w 989"/>
              <a:gd name="T21" fmla="*/ 184 h 459"/>
              <a:gd name="T22" fmla="*/ 496 w 989"/>
              <a:gd name="T23" fmla="*/ 362 h 459"/>
              <a:gd name="T24" fmla="*/ 839 w 989"/>
              <a:gd name="T25" fmla="*/ 234 h 459"/>
              <a:gd name="T26" fmla="*/ 839 w 989"/>
              <a:gd name="T27" fmla="*/ 347 h 459"/>
              <a:gd name="T28" fmla="*/ 819 w 989"/>
              <a:gd name="T29" fmla="*/ 380 h 459"/>
              <a:gd name="T30" fmla="*/ 856 w 989"/>
              <a:gd name="T31" fmla="*/ 417 h 459"/>
              <a:gd name="T32" fmla="*/ 894 w 989"/>
              <a:gd name="T33" fmla="*/ 380 h 459"/>
              <a:gd name="T34" fmla="*/ 874 w 989"/>
              <a:gd name="T35" fmla="*/ 347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89" h="459">
                <a:moveTo>
                  <a:pt x="496" y="397"/>
                </a:moveTo>
                <a:lnTo>
                  <a:pt x="781" y="291"/>
                </a:lnTo>
                <a:lnTo>
                  <a:pt x="781" y="459"/>
                </a:lnTo>
                <a:lnTo>
                  <a:pt x="208" y="459"/>
                </a:lnTo>
                <a:lnTo>
                  <a:pt x="208" y="294"/>
                </a:lnTo>
                <a:lnTo>
                  <a:pt x="496" y="397"/>
                </a:lnTo>
                <a:close/>
                <a:moveTo>
                  <a:pt x="874" y="347"/>
                </a:moveTo>
                <a:lnTo>
                  <a:pt x="874" y="221"/>
                </a:lnTo>
                <a:lnTo>
                  <a:pt x="989" y="178"/>
                </a:lnTo>
                <a:lnTo>
                  <a:pt x="493" y="0"/>
                </a:lnTo>
                <a:lnTo>
                  <a:pt x="0" y="184"/>
                </a:lnTo>
                <a:lnTo>
                  <a:pt x="496" y="362"/>
                </a:lnTo>
                <a:lnTo>
                  <a:pt x="839" y="234"/>
                </a:lnTo>
                <a:lnTo>
                  <a:pt x="839" y="347"/>
                </a:lnTo>
                <a:cubicBezTo>
                  <a:pt x="827" y="353"/>
                  <a:pt x="819" y="365"/>
                  <a:pt x="819" y="380"/>
                </a:cubicBezTo>
                <a:cubicBezTo>
                  <a:pt x="819" y="400"/>
                  <a:pt x="836" y="417"/>
                  <a:pt x="856" y="417"/>
                </a:cubicBezTo>
                <a:cubicBezTo>
                  <a:pt x="877" y="417"/>
                  <a:pt x="894" y="400"/>
                  <a:pt x="894" y="380"/>
                </a:cubicBezTo>
                <a:cubicBezTo>
                  <a:pt x="894" y="365"/>
                  <a:pt x="886" y="353"/>
                  <a:pt x="874" y="3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66D74D4-9962-4195-B37B-A7CE016BF778}"/>
              </a:ext>
            </a:extLst>
          </p:cNvPr>
          <p:cNvGrpSpPr/>
          <p:nvPr/>
        </p:nvGrpSpPr>
        <p:grpSpPr>
          <a:xfrm>
            <a:off x="0" y="-681562"/>
            <a:ext cx="5869857" cy="578743"/>
            <a:chOff x="1741459" y="947881"/>
            <a:chExt cx="5869857" cy="57874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D071E1AA-CA4E-4E19-9795-00DCD618B964}"/>
                </a:ext>
              </a:extLst>
            </p:cNvPr>
            <p:cNvSpPr/>
            <p:nvPr/>
          </p:nvSpPr>
          <p:spPr>
            <a:xfrm>
              <a:off x="1741459" y="947881"/>
              <a:ext cx="586985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author-sign_73319">
              <a:extLst>
                <a:ext uri="{FF2B5EF4-FFF2-40B4-BE49-F238E27FC236}">
                  <a16:creationId xmlns:a16="http://schemas.microsoft.com/office/drawing/2014/main" id="{447CBB15-9F7E-4923-9565-F8C0880DC0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977B607-20D8-4312-8CD6-CC104E777D2C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BB71856-08F5-4784-B76D-48F96418D5EC}"/>
                </a:ext>
              </a:extLst>
            </p:cNvPr>
            <p:cNvSpPr txBox="1"/>
            <p:nvPr/>
          </p:nvSpPr>
          <p:spPr>
            <a:xfrm>
              <a:off x="2578877" y="1083362"/>
              <a:ext cx="5032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插入☞点击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SmartArt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☞即可选择喜欢的图示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137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B754BB1-A135-4081-AF15-A8CCCA0FA04B}"/>
              </a:ext>
            </a:extLst>
          </p:cNvPr>
          <p:cNvSpPr txBox="1"/>
          <p:nvPr/>
        </p:nvSpPr>
        <p:spPr>
          <a:xfrm>
            <a:off x="83741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三项问题版式</a:t>
            </a: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9A64E52D-1329-4398-B95E-5C1C1860D015}"/>
              </a:ext>
            </a:extLst>
          </p:cNvPr>
          <p:cNvGrpSpPr/>
          <p:nvPr/>
        </p:nvGrpSpPr>
        <p:grpSpPr>
          <a:xfrm>
            <a:off x="452744" y="1200697"/>
            <a:ext cx="3854584" cy="4173739"/>
            <a:chOff x="452744" y="1737376"/>
            <a:chExt cx="3854584" cy="3637060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4FB05DFD-325E-44D3-B2CC-FDDC4A957889}"/>
                </a:ext>
              </a:extLst>
            </p:cNvPr>
            <p:cNvSpPr/>
            <p:nvPr/>
          </p:nvSpPr>
          <p:spPr>
            <a:xfrm>
              <a:off x="1737605" y="1737376"/>
              <a:ext cx="1284861" cy="1212354"/>
            </a:xfrm>
            <a:custGeom>
              <a:avLst/>
              <a:gdLst>
                <a:gd name="connsiteX0" fmla="*/ 0 w 2709333"/>
                <a:gd name="connsiteY0" fmla="*/ 1806222 h 1806222"/>
                <a:gd name="connsiteX1" fmla="*/ 1354667 w 2709333"/>
                <a:gd name="connsiteY1" fmla="*/ 0 h 1806222"/>
                <a:gd name="connsiteX2" fmla="*/ 1354667 w 2709333"/>
                <a:gd name="connsiteY2" fmla="*/ 0 h 1806222"/>
                <a:gd name="connsiteX3" fmla="*/ 2709333 w 2709333"/>
                <a:gd name="connsiteY3" fmla="*/ 1806222 h 1806222"/>
                <a:gd name="connsiteX4" fmla="*/ 0 w 2709333"/>
                <a:gd name="connsiteY4" fmla="*/ 1806222 h 18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333" h="1806222">
                  <a:moveTo>
                    <a:pt x="0" y="1806222"/>
                  </a:moveTo>
                  <a:lnTo>
                    <a:pt x="1354667" y="0"/>
                  </a:lnTo>
                  <a:lnTo>
                    <a:pt x="1354667" y="0"/>
                  </a:lnTo>
                  <a:lnTo>
                    <a:pt x="2709333" y="1806222"/>
                  </a:lnTo>
                  <a:lnTo>
                    <a:pt x="0" y="1806222"/>
                  </a:lnTo>
                  <a:close/>
                </a:path>
              </a:pathLst>
            </a:custGeom>
            <a:solidFill>
              <a:srgbClr val="A9D18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351C631C-6CEF-469A-9CC7-ECEC98BD8D11}"/>
                </a:ext>
              </a:extLst>
            </p:cNvPr>
            <p:cNvSpPr/>
            <p:nvPr/>
          </p:nvSpPr>
          <p:spPr>
            <a:xfrm>
              <a:off x="1095174" y="2949730"/>
              <a:ext cx="2569722" cy="1212354"/>
            </a:xfrm>
            <a:custGeom>
              <a:avLst/>
              <a:gdLst>
                <a:gd name="connsiteX0" fmla="*/ 0 w 5418666"/>
                <a:gd name="connsiteY0" fmla="*/ 1806222 h 1806222"/>
                <a:gd name="connsiteX1" fmla="*/ 1354667 w 5418666"/>
                <a:gd name="connsiteY1" fmla="*/ 0 h 1806222"/>
                <a:gd name="connsiteX2" fmla="*/ 4064000 w 5418666"/>
                <a:gd name="connsiteY2" fmla="*/ 0 h 1806222"/>
                <a:gd name="connsiteX3" fmla="*/ 5418666 w 5418666"/>
                <a:gd name="connsiteY3" fmla="*/ 1806222 h 1806222"/>
                <a:gd name="connsiteX4" fmla="*/ 0 w 5418666"/>
                <a:gd name="connsiteY4" fmla="*/ 1806222 h 18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666" h="1806222">
                  <a:moveTo>
                    <a:pt x="0" y="1806222"/>
                  </a:moveTo>
                  <a:lnTo>
                    <a:pt x="1354667" y="0"/>
                  </a:lnTo>
                  <a:lnTo>
                    <a:pt x="4064000" y="0"/>
                  </a:lnTo>
                  <a:lnTo>
                    <a:pt x="5418666" y="1806222"/>
                  </a:lnTo>
                  <a:lnTo>
                    <a:pt x="0" y="1806222"/>
                  </a:ln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817" tIns="82550" rIns="1030816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A8825486-52A3-485F-A559-0E433AC4EF49}"/>
                </a:ext>
              </a:extLst>
            </p:cNvPr>
            <p:cNvSpPr/>
            <p:nvPr/>
          </p:nvSpPr>
          <p:spPr>
            <a:xfrm>
              <a:off x="452744" y="4162082"/>
              <a:ext cx="3854584" cy="1212354"/>
            </a:xfrm>
            <a:custGeom>
              <a:avLst/>
              <a:gdLst>
                <a:gd name="connsiteX0" fmla="*/ 0 w 8128000"/>
                <a:gd name="connsiteY0" fmla="*/ 1806222 h 1806222"/>
                <a:gd name="connsiteX1" fmla="*/ 1354667 w 8128000"/>
                <a:gd name="connsiteY1" fmla="*/ 0 h 1806222"/>
                <a:gd name="connsiteX2" fmla="*/ 6773334 w 8128000"/>
                <a:gd name="connsiteY2" fmla="*/ 0 h 1806222"/>
                <a:gd name="connsiteX3" fmla="*/ 8128000 w 8128000"/>
                <a:gd name="connsiteY3" fmla="*/ 1806222 h 1806222"/>
                <a:gd name="connsiteX4" fmla="*/ 0 w 8128000"/>
                <a:gd name="connsiteY4" fmla="*/ 1806222 h 18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806222">
                  <a:moveTo>
                    <a:pt x="0" y="1806222"/>
                  </a:moveTo>
                  <a:lnTo>
                    <a:pt x="1354667" y="0"/>
                  </a:lnTo>
                  <a:lnTo>
                    <a:pt x="6773334" y="0"/>
                  </a:lnTo>
                  <a:lnTo>
                    <a:pt x="8128000" y="1806222"/>
                  </a:lnTo>
                  <a:lnTo>
                    <a:pt x="0" y="1806222"/>
                  </a:lnTo>
                  <a:close/>
                </a:path>
              </a:pathLst>
            </a:custGeom>
            <a:solidFill>
              <a:srgbClr val="E3334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4949" tIns="82550" rIns="1504951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</p:grpSp>
      <p:sp>
        <p:nvSpPr>
          <p:cNvPr id="24" name="pie-chart_262005">
            <a:extLst>
              <a:ext uri="{FF2B5EF4-FFF2-40B4-BE49-F238E27FC236}">
                <a16:creationId xmlns:a16="http://schemas.microsoft.com/office/drawing/2014/main" id="{DA4DF18C-0458-451C-99B6-02FB9CB69D08}"/>
              </a:ext>
            </a:extLst>
          </p:cNvPr>
          <p:cNvSpPr>
            <a:spLocks noChangeAspect="1"/>
          </p:cNvSpPr>
          <p:nvPr/>
        </p:nvSpPr>
        <p:spPr bwMode="auto">
          <a:xfrm>
            <a:off x="2203555" y="1971644"/>
            <a:ext cx="446824" cy="446149"/>
          </a:xfrm>
          <a:custGeom>
            <a:avLst/>
            <a:gdLst>
              <a:gd name="connsiteX0" fmla="*/ 257564 w 607639"/>
              <a:gd name="connsiteY0" fmla="*/ 92370 h 606722"/>
              <a:gd name="connsiteX1" fmla="*/ 277411 w 607639"/>
              <a:gd name="connsiteY1" fmla="*/ 112098 h 606722"/>
              <a:gd name="connsiteX2" fmla="*/ 277411 w 607639"/>
              <a:gd name="connsiteY2" fmla="*/ 329729 h 606722"/>
              <a:gd name="connsiteX3" fmla="*/ 495281 w 607639"/>
              <a:gd name="connsiteY3" fmla="*/ 329729 h 606722"/>
              <a:gd name="connsiteX4" fmla="*/ 515128 w 607639"/>
              <a:gd name="connsiteY4" fmla="*/ 349546 h 606722"/>
              <a:gd name="connsiteX5" fmla="*/ 257564 w 607639"/>
              <a:gd name="connsiteY5" fmla="*/ 606722 h 606722"/>
              <a:gd name="connsiteX6" fmla="*/ 0 w 607639"/>
              <a:gd name="connsiteY6" fmla="*/ 349546 h 606722"/>
              <a:gd name="connsiteX7" fmla="*/ 257564 w 607639"/>
              <a:gd name="connsiteY7" fmla="*/ 92370 h 606722"/>
              <a:gd name="connsiteX8" fmla="*/ 350027 w 607639"/>
              <a:gd name="connsiteY8" fmla="*/ 0 h 606722"/>
              <a:gd name="connsiteX9" fmla="*/ 607639 w 607639"/>
              <a:gd name="connsiteY9" fmla="*/ 257220 h 606722"/>
              <a:gd name="connsiteX10" fmla="*/ 587788 w 607639"/>
              <a:gd name="connsiteY10" fmla="*/ 277040 h 606722"/>
              <a:gd name="connsiteX11" fmla="*/ 350027 w 607639"/>
              <a:gd name="connsiteY11" fmla="*/ 277040 h 606722"/>
              <a:gd name="connsiteX12" fmla="*/ 330176 w 607639"/>
              <a:gd name="connsiteY12" fmla="*/ 257220 h 606722"/>
              <a:gd name="connsiteX13" fmla="*/ 330176 w 607639"/>
              <a:gd name="connsiteY13" fmla="*/ 19820 h 606722"/>
              <a:gd name="connsiteX14" fmla="*/ 350027 w 607639"/>
              <a:gd name="connsiteY1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7639" h="606722">
                <a:moveTo>
                  <a:pt x="257564" y="92370"/>
                </a:moveTo>
                <a:cubicBezTo>
                  <a:pt x="268511" y="92370"/>
                  <a:pt x="277411" y="101168"/>
                  <a:pt x="277411" y="112098"/>
                </a:cubicBezTo>
                <a:lnTo>
                  <a:pt x="277411" y="329729"/>
                </a:lnTo>
                <a:lnTo>
                  <a:pt x="495281" y="329729"/>
                </a:lnTo>
                <a:cubicBezTo>
                  <a:pt x="506228" y="329729"/>
                  <a:pt x="515128" y="338616"/>
                  <a:pt x="515128" y="349546"/>
                </a:cubicBezTo>
                <a:cubicBezTo>
                  <a:pt x="515128" y="491286"/>
                  <a:pt x="399607" y="606722"/>
                  <a:pt x="257564" y="606722"/>
                </a:cubicBezTo>
                <a:cubicBezTo>
                  <a:pt x="115521" y="606722"/>
                  <a:pt x="0" y="491286"/>
                  <a:pt x="0" y="349546"/>
                </a:cubicBezTo>
                <a:cubicBezTo>
                  <a:pt x="0" y="207717"/>
                  <a:pt x="115521" y="92370"/>
                  <a:pt x="257564" y="92370"/>
                </a:cubicBezTo>
                <a:close/>
                <a:moveTo>
                  <a:pt x="350027" y="0"/>
                </a:moveTo>
                <a:cubicBezTo>
                  <a:pt x="492007" y="0"/>
                  <a:pt x="607639" y="115367"/>
                  <a:pt x="607639" y="257220"/>
                </a:cubicBezTo>
                <a:cubicBezTo>
                  <a:pt x="607639" y="268152"/>
                  <a:pt x="598737" y="277040"/>
                  <a:pt x="587788" y="277040"/>
                </a:cubicBezTo>
                <a:lnTo>
                  <a:pt x="350027" y="277040"/>
                </a:lnTo>
                <a:cubicBezTo>
                  <a:pt x="339078" y="277040"/>
                  <a:pt x="330176" y="268152"/>
                  <a:pt x="330176" y="257220"/>
                </a:cubicBezTo>
                <a:lnTo>
                  <a:pt x="330176" y="19820"/>
                </a:lnTo>
                <a:cubicBezTo>
                  <a:pt x="330176" y="8888"/>
                  <a:pt x="339078" y="0"/>
                  <a:pt x="3500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dollar-sign-badge_64814">
            <a:extLst>
              <a:ext uri="{FF2B5EF4-FFF2-40B4-BE49-F238E27FC236}">
                <a16:creationId xmlns:a16="http://schemas.microsoft.com/office/drawing/2014/main" id="{23CA9310-0141-4BBD-A02A-9B979F46EB2C}"/>
              </a:ext>
            </a:extLst>
          </p:cNvPr>
          <p:cNvSpPr>
            <a:spLocks noChangeAspect="1"/>
          </p:cNvSpPr>
          <p:nvPr/>
        </p:nvSpPr>
        <p:spPr bwMode="auto">
          <a:xfrm>
            <a:off x="2018800" y="4266066"/>
            <a:ext cx="816336" cy="815198"/>
          </a:xfrm>
          <a:custGeom>
            <a:avLst/>
            <a:gdLst>
              <a:gd name="T0" fmla="*/ 5110 w 8160"/>
              <a:gd name="T1" fmla="*/ 4617 h 8160"/>
              <a:gd name="T2" fmla="*/ 4329 w 8160"/>
              <a:gd name="T3" fmla="*/ 5605 h 8160"/>
              <a:gd name="T4" fmla="*/ 3830 w 8160"/>
              <a:gd name="T5" fmla="*/ 5605 h 8160"/>
              <a:gd name="T6" fmla="*/ 3159 w 8160"/>
              <a:gd name="T7" fmla="*/ 5116 h 8160"/>
              <a:gd name="T8" fmla="*/ 3319 w 8160"/>
              <a:gd name="T9" fmla="*/ 4632 h 8160"/>
              <a:gd name="T10" fmla="*/ 4156 w 8160"/>
              <a:gd name="T11" fmla="*/ 4921 h 8160"/>
              <a:gd name="T12" fmla="*/ 4536 w 8160"/>
              <a:gd name="T13" fmla="*/ 4666 h 8160"/>
              <a:gd name="T14" fmla="*/ 3136 w 8160"/>
              <a:gd name="T15" fmla="*/ 3528 h 8160"/>
              <a:gd name="T16" fmla="*/ 3829 w 8160"/>
              <a:gd name="T17" fmla="*/ 2750 h 8160"/>
              <a:gd name="T18" fmla="*/ 4080 w 8160"/>
              <a:gd name="T19" fmla="*/ 2305 h 8160"/>
              <a:gd name="T20" fmla="*/ 4329 w 8160"/>
              <a:gd name="T21" fmla="*/ 2752 h 8160"/>
              <a:gd name="T22" fmla="*/ 5016 w 8160"/>
              <a:gd name="T23" fmla="*/ 3190 h 8160"/>
              <a:gd name="T24" fmla="*/ 4600 w 8160"/>
              <a:gd name="T25" fmla="*/ 3415 h 8160"/>
              <a:gd name="T26" fmla="*/ 3710 w 8160"/>
              <a:gd name="T27" fmla="*/ 3468 h 8160"/>
              <a:gd name="T28" fmla="*/ 4277 w 8160"/>
              <a:gd name="T29" fmla="*/ 3821 h 8160"/>
              <a:gd name="T30" fmla="*/ 8160 w 8160"/>
              <a:gd name="T31" fmla="*/ 3610 h 8160"/>
              <a:gd name="T32" fmla="*/ 7638 w 8160"/>
              <a:gd name="T33" fmla="*/ 5072 h 8160"/>
              <a:gd name="T34" fmla="*/ 6853 w 8160"/>
              <a:gd name="T35" fmla="*/ 5450 h 8160"/>
              <a:gd name="T36" fmla="*/ 7297 w 8160"/>
              <a:gd name="T37" fmla="*/ 6633 h 8160"/>
              <a:gd name="T38" fmla="*/ 6264 w 8160"/>
              <a:gd name="T39" fmla="*/ 7450 h 8160"/>
              <a:gd name="T40" fmla="*/ 5451 w 8160"/>
              <a:gd name="T41" fmla="*/ 6853 h 8160"/>
              <a:gd name="T42" fmla="*/ 5072 w 8160"/>
              <a:gd name="T43" fmla="*/ 7638 h 8160"/>
              <a:gd name="T44" fmla="*/ 3610 w 8160"/>
              <a:gd name="T45" fmla="*/ 8160 h 8160"/>
              <a:gd name="T46" fmla="*/ 3088 w 8160"/>
              <a:gd name="T47" fmla="*/ 7011 h 8160"/>
              <a:gd name="T48" fmla="*/ 2265 w 8160"/>
              <a:gd name="T49" fmla="*/ 7297 h 8160"/>
              <a:gd name="T50" fmla="*/ 1527 w 8160"/>
              <a:gd name="T51" fmla="*/ 7297 h 8160"/>
              <a:gd name="T52" fmla="*/ 710 w 8160"/>
              <a:gd name="T53" fmla="*/ 6263 h 8160"/>
              <a:gd name="T54" fmla="*/ 1307 w 8160"/>
              <a:gd name="T55" fmla="*/ 5450 h 8160"/>
              <a:gd name="T56" fmla="*/ 522 w 8160"/>
              <a:gd name="T57" fmla="*/ 5071 h 8160"/>
              <a:gd name="T58" fmla="*/ 0 w 8160"/>
              <a:gd name="T59" fmla="*/ 3610 h 8160"/>
              <a:gd name="T60" fmla="*/ 1149 w 8160"/>
              <a:gd name="T61" fmla="*/ 3088 h 8160"/>
              <a:gd name="T62" fmla="*/ 863 w 8160"/>
              <a:gd name="T63" fmla="*/ 2265 h 8160"/>
              <a:gd name="T64" fmla="*/ 1527 w 8160"/>
              <a:gd name="T65" fmla="*/ 862 h 8160"/>
              <a:gd name="T66" fmla="*/ 2709 w 8160"/>
              <a:gd name="T67" fmla="*/ 1307 h 8160"/>
              <a:gd name="T68" fmla="*/ 3088 w 8160"/>
              <a:gd name="T69" fmla="*/ 522 h 8160"/>
              <a:gd name="T70" fmla="*/ 4550 w 8160"/>
              <a:gd name="T71" fmla="*/ 0 h 8160"/>
              <a:gd name="T72" fmla="*/ 5071 w 8160"/>
              <a:gd name="T73" fmla="*/ 1149 h 8160"/>
              <a:gd name="T74" fmla="*/ 5894 w 8160"/>
              <a:gd name="T75" fmla="*/ 863 h 8160"/>
              <a:gd name="T76" fmla="*/ 7297 w 8160"/>
              <a:gd name="T77" fmla="*/ 1527 h 8160"/>
              <a:gd name="T78" fmla="*/ 7297 w 8160"/>
              <a:gd name="T79" fmla="*/ 2266 h 8160"/>
              <a:gd name="T80" fmla="*/ 7011 w 8160"/>
              <a:gd name="T81" fmla="*/ 3088 h 8160"/>
              <a:gd name="T82" fmla="*/ 8160 w 8160"/>
              <a:gd name="T83" fmla="*/ 3610 h 8160"/>
              <a:gd name="T84" fmla="*/ 4080 w 8160"/>
              <a:gd name="T85" fmla="*/ 2027 h 8160"/>
              <a:gd name="T86" fmla="*/ 4080 w 8160"/>
              <a:gd name="T87" fmla="*/ 6133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160" h="8160">
                <a:moveTo>
                  <a:pt x="5110" y="4609"/>
                </a:moveTo>
                <a:lnTo>
                  <a:pt x="5110" y="4617"/>
                </a:lnTo>
                <a:cubicBezTo>
                  <a:pt x="5110" y="5079"/>
                  <a:pt x="4796" y="5361"/>
                  <a:pt x="4329" y="5419"/>
                </a:cubicBezTo>
                <a:lnTo>
                  <a:pt x="4329" y="5605"/>
                </a:lnTo>
                <a:cubicBezTo>
                  <a:pt x="4329" y="5743"/>
                  <a:pt x="4218" y="5855"/>
                  <a:pt x="4080" y="5855"/>
                </a:cubicBezTo>
                <a:cubicBezTo>
                  <a:pt x="3942" y="5855"/>
                  <a:pt x="3830" y="5743"/>
                  <a:pt x="3830" y="5605"/>
                </a:cubicBezTo>
                <a:lnTo>
                  <a:pt x="3830" y="5398"/>
                </a:lnTo>
                <a:cubicBezTo>
                  <a:pt x="3593" y="5354"/>
                  <a:pt x="3362" y="5262"/>
                  <a:pt x="3159" y="5116"/>
                </a:cubicBezTo>
                <a:cubicBezTo>
                  <a:pt x="3095" y="5071"/>
                  <a:pt x="3049" y="4988"/>
                  <a:pt x="3049" y="4898"/>
                </a:cubicBezTo>
                <a:cubicBezTo>
                  <a:pt x="3049" y="4748"/>
                  <a:pt x="3170" y="4632"/>
                  <a:pt x="3319" y="4632"/>
                </a:cubicBezTo>
                <a:cubicBezTo>
                  <a:pt x="3394" y="4632"/>
                  <a:pt x="3447" y="4658"/>
                  <a:pt x="3485" y="4684"/>
                </a:cubicBezTo>
                <a:cubicBezTo>
                  <a:pt x="3683" y="4831"/>
                  <a:pt x="3901" y="4921"/>
                  <a:pt x="4156" y="4921"/>
                </a:cubicBezTo>
                <a:cubicBezTo>
                  <a:pt x="4393" y="4921"/>
                  <a:pt x="4536" y="4827"/>
                  <a:pt x="4536" y="4673"/>
                </a:cubicBezTo>
                <a:lnTo>
                  <a:pt x="4536" y="4666"/>
                </a:lnTo>
                <a:cubicBezTo>
                  <a:pt x="4536" y="4519"/>
                  <a:pt x="4445" y="4444"/>
                  <a:pt x="4006" y="4331"/>
                </a:cubicBezTo>
                <a:cubicBezTo>
                  <a:pt x="3478" y="4196"/>
                  <a:pt x="3136" y="4050"/>
                  <a:pt x="3136" y="3528"/>
                </a:cubicBezTo>
                <a:lnTo>
                  <a:pt x="3136" y="3520"/>
                </a:lnTo>
                <a:cubicBezTo>
                  <a:pt x="3136" y="3114"/>
                  <a:pt x="3415" y="2827"/>
                  <a:pt x="3829" y="2750"/>
                </a:cubicBezTo>
                <a:lnTo>
                  <a:pt x="3829" y="2554"/>
                </a:lnTo>
                <a:cubicBezTo>
                  <a:pt x="3829" y="2417"/>
                  <a:pt x="3942" y="2305"/>
                  <a:pt x="4080" y="2305"/>
                </a:cubicBezTo>
                <a:cubicBezTo>
                  <a:pt x="4218" y="2305"/>
                  <a:pt x="4329" y="2417"/>
                  <a:pt x="4329" y="2554"/>
                </a:cubicBezTo>
                <a:lnTo>
                  <a:pt x="4329" y="2752"/>
                </a:lnTo>
                <a:cubicBezTo>
                  <a:pt x="4536" y="2786"/>
                  <a:pt x="4723" y="2856"/>
                  <a:pt x="4889" y="2961"/>
                </a:cubicBezTo>
                <a:cubicBezTo>
                  <a:pt x="4952" y="2998"/>
                  <a:pt x="5016" y="3077"/>
                  <a:pt x="5016" y="3190"/>
                </a:cubicBezTo>
                <a:cubicBezTo>
                  <a:pt x="5016" y="3340"/>
                  <a:pt x="4896" y="3457"/>
                  <a:pt x="4746" y="3457"/>
                </a:cubicBezTo>
                <a:cubicBezTo>
                  <a:pt x="4689" y="3457"/>
                  <a:pt x="4645" y="3442"/>
                  <a:pt x="4600" y="3415"/>
                </a:cubicBezTo>
                <a:cubicBezTo>
                  <a:pt x="4409" y="3303"/>
                  <a:pt x="4228" y="3239"/>
                  <a:pt x="4047" y="3239"/>
                </a:cubicBezTo>
                <a:cubicBezTo>
                  <a:pt x="3826" y="3239"/>
                  <a:pt x="3710" y="3340"/>
                  <a:pt x="3710" y="3468"/>
                </a:cubicBezTo>
                <a:lnTo>
                  <a:pt x="3710" y="3475"/>
                </a:lnTo>
                <a:cubicBezTo>
                  <a:pt x="3710" y="3648"/>
                  <a:pt x="3822" y="3704"/>
                  <a:pt x="4277" y="3821"/>
                </a:cubicBezTo>
                <a:cubicBezTo>
                  <a:pt x="4810" y="3960"/>
                  <a:pt x="5110" y="4151"/>
                  <a:pt x="5110" y="4609"/>
                </a:cubicBezTo>
                <a:close/>
                <a:moveTo>
                  <a:pt x="8160" y="3610"/>
                </a:moveTo>
                <a:lnTo>
                  <a:pt x="8160" y="4550"/>
                </a:lnTo>
                <a:cubicBezTo>
                  <a:pt x="8160" y="4838"/>
                  <a:pt x="7926" y="5072"/>
                  <a:pt x="7638" y="5072"/>
                </a:cubicBezTo>
                <a:lnTo>
                  <a:pt x="7011" y="5072"/>
                </a:lnTo>
                <a:cubicBezTo>
                  <a:pt x="6967" y="5202"/>
                  <a:pt x="6914" y="5328"/>
                  <a:pt x="6853" y="5450"/>
                </a:cubicBezTo>
                <a:lnTo>
                  <a:pt x="7297" y="5895"/>
                </a:lnTo>
                <a:cubicBezTo>
                  <a:pt x="7501" y="6099"/>
                  <a:pt x="7501" y="6429"/>
                  <a:pt x="7297" y="6633"/>
                </a:cubicBezTo>
                <a:lnTo>
                  <a:pt x="6633" y="7297"/>
                </a:lnTo>
                <a:cubicBezTo>
                  <a:pt x="6531" y="7399"/>
                  <a:pt x="6397" y="7450"/>
                  <a:pt x="6264" y="7450"/>
                </a:cubicBezTo>
                <a:cubicBezTo>
                  <a:pt x="6130" y="7450"/>
                  <a:pt x="5997" y="7399"/>
                  <a:pt x="5895" y="7297"/>
                </a:cubicBezTo>
                <a:lnTo>
                  <a:pt x="5451" y="6853"/>
                </a:lnTo>
                <a:cubicBezTo>
                  <a:pt x="5328" y="6914"/>
                  <a:pt x="5202" y="6967"/>
                  <a:pt x="5072" y="7011"/>
                </a:cubicBezTo>
                <a:lnTo>
                  <a:pt x="5072" y="7638"/>
                </a:lnTo>
                <a:cubicBezTo>
                  <a:pt x="5072" y="7926"/>
                  <a:pt x="4838" y="8160"/>
                  <a:pt x="4550" y="8160"/>
                </a:cubicBezTo>
                <a:lnTo>
                  <a:pt x="3610" y="8160"/>
                </a:lnTo>
                <a:cubicBezTo>
                  <a:pt x="3322" y="8160"/>
                  <a:pt x="3088" y="7926"/>
                  <a:pt x="3088" y="7638"/>
                </a:cubicBezTo>
                <a:lnTo>
                  <a:pt x="3088" y="7011"/>
                </a:lnTo>
                <a:cubicBezTo>
                  <a:pt x="2958" y="6967"/>
                  <a:pt x="2832" y="6913"/>
                  <a:pt x="2709" y="6853"/>
                </a:cubicBezTo>
                <a:lnTo>
                  <a:pt x="2265" y="7297"/>
                </a:lnTo>
                <a:cubicBezTo>
                  <a:pt x="2163" y="7399"/>
                  <a:pt x="2030" y="7450"/>
                  <a:pt x="1896" y="7450"/>
                </a:cubicBezTo>
                <a:cubicBezTo>
                  <a:pt x="1763" y="7450"/>
                  <a:pt x="1629" y="7399"/>
                  <a:pt x="1527" y="7297"/>
                </a:cubicBezTo>
                <a:lnTo>
                  <a:pt x="863" y="6633"/>
                </a:lnTo>
                <a:cubicBezTo>
                  <a:pt x="765" y="6535"/>
                  <a:pt x="710" y="6402"/>
                  <a:pt x="710" y="6263"/>
                </a:cubicBezTo>
                <a:cubicBezTo>
                  <a:pt x="710" y="6125"/>
                  <a:pt x="765" y="5992"/>
                  <a:pt x="863" y="5894"/>
                </a:cubicBezTo>
                <a:lnTo>
                  <a:pt x="1307" y="5450"/>
                </a:lnTo>
                <a:cubicBezTo>
                  <a:pt x="1246" y="5328"/>
                  <a:pt x="1193" y="5202"/>
                  <a:pt x="1149" y="5071"/>
                </a:cubicBezTo>
                <a:lnTo>
                  <a:pt x="522" y="5071"/>
                </a:lnTo>
                <a:cubicBezTo>
                  <a:pt x="234" y="5071"/>
                  <a:pt x="0" y="4838"/>
                  <a:pt x="0" y="4549"/>
                </a:cubicBezTo>
                <a:lnTo>
                  <a:pt x="0" y="3610"/>
                </a:lnTo>
                <a:cubicBezTo>
                  <a:pt x="0" y="3321"/>
                  <a:pt x="234" y="3088"/>
                  <a:pt x="522" y="3088"/>
                </a:cubicBezTo>
                <a:lnTo>
                  <a:pt x="1149" y="3088"/>
                </a:lnTo>
                <a:cubicBezTo>
                  <a:pt x="1193" y="2957"/>
                  <a:pt x="1247" y="2831"/>
                  <a:pt x="1307" y="2709"/>
                </a:cubicBezTo>
                <a:lnTo>
                  <a:pt x="863" y="2265"/>
                </a:lnTo>
                <a:cubicBezTo>
                  <a:pt x="659" y="2061"/>
                  <a:pt x="659" y="1731"/>
                  <a:pt x="863" y="1527"/>
                </a:cubicBezTo>
                <a:lnTo>
                  <a:pt x="1527" y="862"/>
                </a:lnTo>
                <a:cubicBezTo>
                  <a:pt x="1731" y="659"/>
                  <a:pt x="2062" y="659"/>
                  <a:pt x="2265" y="862"/>
                </a:cubicBezTo>
                <a:lnTo>
                  <a:pt x="2709" y="1307"/>
                </a:lnTo>
                <a:cubicBezTo>
                  <a:pt x="2831" y="1246"/>
                  <a:pt x="2958" y="1193"/>
                  <a:pt x="3088" y="1148"/>
                </a:cubicBezTo>
                <a:lnTo>
                  <a:pt x="3088" y="522"/>
                </a:lnTo>
                <a:cubicBezTo>
                  <a:pt x="3088" y="234"/>
                  <a:pt x="3322" y="0"/>
                  <a:pt x="3610" y="0"/>
                </a:cubicBezTo>
                <a:lnTo>
                  <a:pt x="4550" y="0"/>
                </a:lnTo>
                <a:cubicBezTo>
                  <a:pt x="4838" y="0"/>
                  <a:pt x="5071" y="234"/>
                  <a:pt x="5071" y="522"/>
                </a:cubicBezTo>
                <a:lnTo>
                  <a:pt x="5071" y="1149"/>
                </a:lnTo>
                <a:cubicBezTo>
                  <a:pt x="5202" y="1193"/>
                  <a:pt x="5328" y="1246"/>
                  <a:pt x="5450" y="1307"/>
                </a:cubicBezTo>
                <a:lnTo>
                  <a:pt x="5894" y="863"/>
                </a:lnTo>
                <a:cubicBezTo>
                  <a:pt x="6098" y="659"/>
                  <a:pt x="6429" y="659"/>
                  <a:pt x="6632" y="863"/>
                </a:cubicBezTo>
                <a:lnTo>
                  <a:pt x="7297" y="1527"/>
                </a:lnTo>
                <a:cubicBezTo>
                  <a:pt x="7395" y="1625"/>
                  <a:pt x="7449" y="1758"/>
                  <a:pt x="7449" y="1897"/>
                </a:cubicBezTo>
                <a:cubicBezTo>
                  <a:pt x="7449" y="2035"/>
                  <a:pt x="7394" y="2168"/>
                  <a:pt x="7297" y="2266"/>
                </a:cubicBezTo>
                <a:lnTo>
                  <a:pt x="6853" y="2710"/>
                </a:lnTo>
                <a:cubicBezTo>
                  <a:pt x="6913" y="2832"/>
                  <a:pt x="6966" y="2958"/>
                  <a:pt x="7011" y="3088"/>
                </a:cubicBezTo>
                <a:lnTo>
                  <a:pt x="7637" y="3088"/>
                </a:lnTo>
                <a:cubicBezTo>
                  <a:pt x="7926" y="3088"/>
                  <a:pt x="8160" y="3322"/>
                  <a:pt x="8160" y="3610"/>
                </a:cubicBezTo>
                <a:close/>
                <a:moveTo>
                  <a:pt x="6133" y="4080"/>
                </a:moveTo>
                <a:cubicBezTo>
                  <a:pt x="6133" y="2948"/>
                  <a:pt x="5212" y="2027"/>
                  <a:pt x="4080" y="2027"/>
                </a:cubicBezTo>
                <a:cubicBezTo>
                  <a:pt x="2948" y="2027"/>
                  <a:pt x="2027" y="2948"/>
                  <a:pt x="2027" y="4080"/>
                </a:cubicBezTo>
                <a:cubicBezTo>
                  <a:pt x="2027" y="5212"/>
                  <a:pt x="2948" y="6133"/>
                  <a:pt x="4080" y="6133"/>
                </a:cubicBezTo>
                <a:cubicBezTo>
                  <a:pt x="5212" y="6133"/>
                  <a:pt x="6133" y="5212"/>
                  <a:pt x="6133" y="40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0" name="workflow_69164">
            <a:extLst>
              <a:ext uri="{FF2B5EF4-FFF2-40B4-BE49-F238E27FC236}">
                <a16:creationId xmlns:a16="http://schemas.microsoft.com/office/drawing/2014/main" id="{69F9A1D2-2985-4689-BB73-BD2AA243A684}"/>
              </a:ext>
            </a:extLst>
          </p:cNvPr>
          <p:cNvSpPr>
            <a:spLocks noChangeAspect="1"/>
          </p:cNvSpPr>
          <p:nvPr/>
        </p:nvSpPr>
        <p:spPr bwMode="auto">
          <a:xfrm>
            <a:off x="2144325" y="3081008"/>
            <a:ext cx="690810" cy="694072"/>
          </a:xfrm>
          <a:custGeom>
            <a:avLst/>
            <a:gdLst>
              <a:gd name="connsiteX0" fmla="*/ 439132 w 605203"/>
              <a:gd name="connsiteY0" fmla="*/ 370776 h 608062"/>
              <a:gd name="connsiteX1" fmla="*/ 376689 w 605203"/>
              <a:gd name="connsiteY1" fmla="*/ 432986 h 608062"/>
              <a:gd name="connsiteX2" fmla="*/ 439132 w 605203"/>
              <a:gd name="connsiteY2" fmla="*/ 495196 h 608062"/>
              <a:gd name="connsiteX3" fmla="*/ 501427 w 605203"/>
              <a:gd name="connsiteY3" fmla="*/ 432986 h 608062"/>
              <a:gd name="connsiteX4" fmla="*/ 439132 w 605203"/>
              <a:gd name="connsiteY4" fmla="*/ 370776 h 608062"/>
              <a:gd name="connsiteX5" fmla="*/ 413473 w 605203"/>
              <a:gd name="connsiteY5" fmla="*/ 258058 h 608062"/>
              <a:gd name="connsiteX6" fmla="*/ 464643 w 605203"/>
              <a:gd name="connsiteY6" fmla="*/ 258058 h 608062"/>
              <a:gd name="connsiteX7" fmla="*/ 475916 w 605203"/>
              <a:gd name="connsiteY7" fmla="*/ 267241 h 608062"/>
              <a:gd name="connsiteX8" fmla="*/ 482739 w 605203"/>
              <a:gd name="connsiteY8" fmla="*/ 299976 h 608062"/>
              <a:gd name="connsiteX9" fmla="*/ 532575 w 605203"/>
              <a:gd name="connsiteY9" fmla="*/ 328859 h 608062"/>
              <a:gd name="connsiteX10" fmla="*/ 564316 w 605203"/>
              <a:gd name="connsiteY10" fmla="*/ 318194 h 608062"/>
              <a:gd name="connsiteX11" fmla="*/ 578110 w 605203"/>
              <a:gd name="connsiteY11" fmla="*/ 323378 h 608062"/>
              <a:gd name="connsiteX12" fmla="*/ 603621 w 605203"/>
              <a:gd name="connsiteY12" fmla="*/ 367666 h 608062"/>
              <a:gd name="connsiteX13" fmla="*/ 601248 w 605203"/>
              <a:gd name="connsiteY13" fmla="*/ 382033 h 608062"/>
              <a:gd name="connsiteX14" fmla="*/ 576330 w 605203"/>
              <a:gd name="connsiteY14" fmla="*/ 404251 h 608062"/>
              <a:gd name="connsiteX15" fmla="*/ 579296 w 605203"/>
              <a:gd name="connsiteY15" fmla="*/ 432986 h 608062"/>
              <a:gd name="connsiteX16" fmla="*/ 576330 w 605203"/>
              <a:gd name="connsiteY16" fmla="*/ 461869 h 608062"/>
              <a:gd name="connsiteX17" fmla="*/ 601248 w 605203"/>
              <a:gd name="connsiteY17" fmla="*/ 483939 h 608062"/>
              <a:gd name="connsiteX18" fmla="*/ 603621 w 605203"/>
              <a:gd name="connsiteY18" fmla="*/ 498454 h 608062"/>
              <a:gd name="connsiteX19" fmla="*/ 578110 w 605203"/>
              <a:gd name="connsiteY19" fmla="*/ 542594 h 608062"/>
              <a:gd name="connsiteX20" fmla="*/ 564316 w 605203"/>
              <a:gd name="connsiteY20" fmla="*/ 547778 h 608062"/>
              <a:gd name="connsiteX21" fmla="*/ 532575 w 605203"/>
              <a:gd name="connsiteY21" fmla="*/ 537262 h 608062"/>
              <a:gd name="connsiteX22" fmla="*/ 482739 w 605203"/>
              <a:gd name="connsiteY22" fmla="*/ 566145 h 608062"/>
              <a:gd name="connsiteX23" fmla="*/ 476064 w 605203"/>
              <a:gd name="connsiteY23" fmla="*/ 598879 h 608062"/>
              <a:gd name="connsiteX24" fmla="*/ 464643 w 605203"/>
              <a:gd name="connsiteY24" fmla="*/ 608062 h 608062"/>
              <a:gd name="connsiteX25" fmla="*/ 413473 w 605203"/>
              <a:gd name="connsiteY25" fmla="*/ 608062 h 608062"/>
              <a:gd name="connsiteX26" fmla="*/ 402200 w 605203"/>
              <a:gd name="connsiteY26" fmla="*/ 598879 h 608062"/>
              <a:gd name="connsiteX27" fmla="*/ 395377 w 605203"/>
              <a:gd name="connsiteY27" fmla="*/ 566145 h 608062"/>
              <a:gd name="connsiteX28" fmla="*/ 345541 w 605203"/>
              <a:gd name="connsiteY28" fmla="*/ 537262 h 608062"/>
              <a:gd name="connsiteX29" fmla="*/ 313800 w 605203"/>
              <a:gd name="connsiteY29" fmla="*/ 547926 h 608062"/>
              <a:gd name="connsiteX30" fmla="*/ 300006 w 605203"/>
              <a:gd name="connsiteY30" fmla="*/ 542594 h 608062"/>
              <a:gd name="connsiteX31" fmla="*/ 274495 w 605203"/>
              <a:gd name="connsiteY31" fmla="*/ 498454 h 608062"/>
              <a:gd name="connsiteX32" fmla="*/ 276868 w 605203"/>
              <a:gd name="connsiteY32" fmla="*/ 483939 h 608062"/>
              <a:gd name="connsiteX33" fmla="*/ 301786 w 605203"/>
              <a:gd name="connsiteY33" fmla="*/ 461869 h 608062"/>
              <a:gd name="connsiteX34" fmla="*/ 298820 w 605203"/>
              <a:gd name="connsiteY34" fmla="*/ 432986 h 608062"/>
              <a:gd name="connsiteX35" fmla="*/ 301786 w 605203"/>
              <a:gd name="connsiteY35" fmla="*/ 404251 h 608062"/>
              <a:gd name="connsiteX36" fmla="*/ 276868 w 605203"/>
              <a:gd name="connsiteY36" fmla="*/ 382033 h 608062"/>
              <a:gd name="connsiteX37" fmla="*/ 274495 w 605203"/>
              <a:gd name="connsiteY37" fmla="*/ 367666 h 608062"/>
              <a:gd name="connsiteX38" fmla="*/ 300006 w 605203"/>
              <a:gd name="connsiteY38" fmla="*/ 323378 h 608062"/>
              <a:gd name="connsiteX39" fmla="*/ 313800 w 605203"/>
              <a:gd name="connsiteY39" fmla="*/ 318194 h 608062"/>
              <a:gd name="connsiteX40" fmla="*/ 345541 w 605203"/>
              <a:gd name="connsiteY40" fmla="*/ 328859 h 608062"/>
              <a:gd name="connsiteX41" fmla="*/ 395377 w 605203"/>
              <a:gd name="connsiteY41" fmla="*/ 299976 h 608062"/>
              <a:gd name="connsiteX42" fmla="*/ 402200 w 605203"/>
              <a:gd name="connsiteY42" fmla="*/ 267241 h 608062"/>
              <a:gd name="connsiteX43" fmla="*/ 413473 w 605203"/>
              <a:gd name="connsiteY43" fmla="*/ 258058 h 608062"/>
              <a:gd name="connsiteX44" fmla="*/ 53557 w 605203"/>
              <a:gd name="connsiteY44" fmla="*/ 194931 h 608062"/>
              <a:gd name="connsiteX45" fmla="*/ 43469 w 605203"/>
              <a:gd name="connsiteY45" fmla="*/ 209150 h 608062"/>
              <a:gd name="connsiteX46" fmla="*/ 197759 w 605203"/>
              <a:gd name="connsiteY46" fmla="*/ 257735 h 608062"/>
              <a:gd name="connsiteX47" fmla="*/ 351902 w 605203"/>
              <a:gd name="connsiteY47" fmla="*/ 209150 h 608062"/>
              <a:gd name="connsiteX48" fmla="*/ 341962 w 605203"/>
              <a:gd name="connsiteY48" fmla="*/ 194931 h 608062"/>
              <a:gd name="connsiteX49" fmla="*/ 197759 w 605203"/>
              <a:gd name="connsiteY49" fmla="*/ 222482 h 608062"/>
              <a:gd name="connsiteX50" fmla="*/ 53557 w 605203"/>
              <a:gd name="connsiteY50" fmla="*/ 194931 h 608062"/>
              <a:gd name="connsiteX51" fmla="*/ 197759 w 605203"/>
              <a:gd name="connsiteY51" fmla="*/ 43548 h 608062"/>
              <a:gd name="connsiteX52" fmla="*/ 43469 w 605203"/>
              <a:gd name="connsiteY52" fmla="*/ 91985 h 608062"/>
              <a:gd name="connsiteX53" fmla="*/ 197759 w 605203"/>
              <a:gd name="connsiteY53" fmla="*/ 140569 h 608062"/>
              <a:gd name="connsiteX54" fmla="*/ 351902 w 605203"/>
              <a:gd name="connsiteY54" fmla="*/ 91985 h 608062"/>
              <a:gd name="connsiteX55" fmla="*/ 197759 w 605203"/>
              <a:gd name="connsiteY55" fmla="*/ 43548 h 608062"/>
              <a:gd name="connsiteX56" fmla="*/ 197759 w 605203"/>
              <a:gd name="connsiteY56" fmla="*/ 0 h 608062"/>
              <a:gd name="connsiteX57" fmla="*/ 395519 w 605203"/>
              <a:gd name="connsiteY57" fmla="*/ 91985 h 608062"/>
              <a:gd name="connsiteX58" fmla="*/ 395519 w 605203"/>
              <a:gd name="connsiteY58" fmla="*/ 140421 h 608062"/>
              <a:gd name="connsiteX59" fmla="*/ 378606 w 605203"/>
              <a:gd name="connsiteY59" fmla="*/ 170194 h 608062"/>
              <a:gd name="connsiteX60" fmla="*/ 395519 w 605203"/>
              <a:gd name="connsiteY60" fmla="*/ 209150 h 608062"/>
              <a:gd name="connsiteX61" fmla="*/ 395519 w 605203"/>
              <a:gd name="connsiteY61" fmla="*/ 229591 h 608062"/>
              <a:gd name="connsiteX62" fmla="*/ 365106 w 605203"/>
              <a:gd name="connsiteY62" fmla="*/ 261290 h 608062"/>
              <a:gd name="connsiteX63" fmla="*/ 361694 w 605203"/>
              <a:gd name="connsiteY63" fmla="*/ 278176 h 608062"/>
              <a:gd name="connsiteX64" fmla="*/ 331726 w 605203"/>
              <a:gd name="connsiteY64" fmla="*/ 295507 h 608062"/>
              <a:gd name="connsiteX65" fmla="*/ 315110 w 605203"/>
              <a:gd name="connsiteY65" fmla="*/ 290026 h 608062"/>
              <a:gd name="connsiteX66" fmla="*/ 302203 w 605203"/>
              <a:gd name="connsiteY66" fmla="*/ 287952 h 608062"/>
              <a:gd name="connsiteX67" fmla="*/ 266449 w 605203"/>
              <a:gd name="connsiteY67" fmla="*/ 308542 h 608062"/>
              <a:gd name="connsiteX68" fmla="*/ 250278 w 605203"/>
              <a:gd name="connsiteY68" fmla="*/ 336389 h 608062"/>
              <a:gd name="connsiteX69" fmla="*/ 197759 w 605203"/>
              <a:gd name="connsiteY69" fmla="*/ 339648 h 608062"/>
              <a:gd name="connsiteX70" fmla="*/ 53557 w 605203"/>
              <a:gd name="connsiteY70" fmla="*/ 312097 h 608062"/>
              <a:gd name="connsiteX71" fmla="*/ 43469 w 605203"/>
              <a:gd name="connsiteY71" fmla="*/ 326316 h 608062"/>
              <a:gd name="connsiteX72" fmla="*/ 197759 w 605203"/>
              <a:gd name="connsiteY72" fmla="*/ 374901 h 608062"/>
              <a:gd name="connsiteX73" fmla="*/ 235294 w 605203"/>
              <a:gd name="connsiteY73" fmla="*/ 373124 h 608062"/>
              <a:gd name="connsiteX74" fmla="*/ 249239 w 605203"/>
              <a:gd name="connsiteY74" fmla="*/ 404229 h 608062"/>
              <a:gd name="connsiteX75" fmla="*/ 262146 w 605203"/>
              <a:gd name="connsiteY75" fmla="*/ 415635 h 608062"/>
              <a:gd name="connsiteX76" fmla="*/ 261256 w 605203"/>
              <a:gd name="connsiteY76" fmla="*/ 432965 h 608062"/>
              <a:gd name="connsiteX77" fmla="*/ 262146 w 605203"/>
              <a:gd name="connsiteY77" fmla="*/ 450296 h 608062"/>
              <a:gd name="connsiteX78" fmla="*/ 260069 w 605203"/>
              <a:gd name="connsiteY78" fmla="*/ 452222 h 608062"/>
              <a:gd name="connsiteX79" fmla="*/ 197759 w 605203"/>
              <a:gd name="connsiteY79" fmla="*/ 456813 h 608062"/>
              <a:gd name="connsiteX80" fmla="*/ 53557 w 605203"/>
              <a:gd name="connsiteY80" fmla="*/ 429262 h 608062"/>
              <a:gd name="connsiteX81" fmla="*/ 43469 w 605203"/>
              <a:gd name="connsiteY81" fmla="*/ 443482 h 608062"/>
              <a:gd name="connsiteX82" fmla="*/ 197759 w 605203"/>
              <a:gd name="connsiteY82" fmla="*/ 492067 h 608062"/>
              <a:gd name="connsiteX83" fmla="*/ 235442 w 605203"/>
              <a:gd name="connsiteY83" fmla="*/ 490289 h 608062"/>
              <a:gd name="connsiteX84" fmla="*/ 240931 w 605203"/>
              <a:gd name="connsiteY84" fmla="*/ 513248 h 608062"/>
              <a:gd name="connsiteX85" fmla="*/ 266449 w 605203"/>
              <a:gd name="connsiteY85" fmla="*/ 557389 h 608062"/>
              <a:gd name="connsiteX86" fmla="*/ 274163 w 605203"/>
              <a:gd name="connsiteY86" fmla="*/ 567165 h 608062"/>
              <a:gd name="connsiteX87" fmla="*/ 197759 w 605203"/>
              <a:gd name="connsiteY87" fmla="*/ 573979 h 608062"/>
              <a:gd name="connsiteX88" fmla="*/ 148 w 605203"/>
              <a:gd name="connsiteY88" fmla="*/ 491919 h 608062"/>
              <a:gd name="connsiteX89" fmla="*/ 0 w 605203"/>
              <a:gd name="connsiteY89" fmla="*/ 490882 h 608062"/>
              <a:gd name="connsiteX90" fmla="*/ 0 w 605203"/>
              <a:gd name="connsiteY90" fmla="*/ 443482 h 608062"/>
              <a:gd name="connsiteX91" fmla="*/ 16913 w 605203"/>
              <a:gd name="connsiteY91" fmla="*/ 404526 h 608062"/>
              <a:gd name="connsiteX92" fmla="*/ 148 w 605203"/>
              <a:gd name="connsiteY92" fmla="*/ 374753 h 608062"/>
              <a:gd name="connsiteX93" fmla="*/ 0 w 605203"/>
              <a:gd name="connsiteY93" fmla="*/ 373716 h 608062"/>
              <a:gd name="connsiteX94" fmla="*/ 0 w 605203"/>
              <a:gd name="connsiteY94" fmla="*/ 326316 h 608062"/>
              <a:gd name="connsiteX95" fmla="*/ 16913 w 605203"/>
              <a:gd name="connsiteY95" fmla="*/ 287360 h 608062"/>
              <a:gd name="connsiteX96" fmla="*/ 148 w 605203"/>
              <a:gd name="connsiteY96" fmla="*/ 257587 h 608062"/>
              <a:gd name="connsiteX97" fmla="*/ 0 w 605203"/>
              <a:gd name="connsiteY97" fmla="*/ 256698 h 608062"/>
              <a:gd name="connsiteX98" fmla="*/ 0 w 605203"/>
              <a:gd name="connsiteY98" fmla="*/ 209150 h 608062"/>
              <a:gd name="connsiteX99" fmla="*/ 16913 w 605203"/>
              <a:gd name="connsiteY99" fmla="*/ 170194 h 608062"/>
              <a:gd name="connsiteX100" fmla="*/ 148 w 605203"/>
              <a:gd name="connsiteY100" fmla="*/ 140421 h 608062"/>
              <a:gd name="connsiteX101" fmla="*/ 0 w 605203"/>
              <a:gd name="connsiteY101" fmla="*/ 139532 h 608062"/>
              <a:gd name="connsiteX102" fmla="*/ 0 w 605203"/>
              <a:gd name="connsiteY102" fmla="*/ 91985 h 608062"/>
              <a:gd name="connsiteX103" fmla="*/ 197759 w 605203"/>
              <a:gd name="connsiteY103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605203" h="608062">
                <a:moveTo>
                  <a:pt x="439132" y="370776"/>
                </a:moveTo>
                <a:cubicBezTo>
                  <a:pt x="404722" y="370776"/>
                  <a:pt x="376689" y="398771"/>
                  <a:pt x="376689" y="432986"/>
                </a:cubicBezTo>
                <a:cubicBezTo>
                  <a:pt x="376689" y="467350"/>
                  <a:pt x="404722" y="495196"/>
                  <a:pt x="439132" y="495196"/>
                </a:cubicBezTo>
                <a:cubicBezTo>
                  <a:pt x="473394" y="495196"/>
                  <a:pt x="501427" y="467350"/>
                  <a:pt x="501427" y="432986"/>
                </a:cubicBezTo>
                <a:cubicBezTo>
                  <a:pt x="501427" y="398771"/>
                  <a:pt x="473394" y="370776"/>
                  <a:pt x="439132" y="370776"/>
                </a:cubicBezTo>
                <a:close/>
                <a:moveTo>
                  <a:pt x="413473" y="258058"/>
                </a:moveTo>
                <a:lnTo>
                  <a:pt x="464643" y="258058"/>
                </a:lnTo>
                <a:cubicBezTo>
                  <a:pt x="470131" y="258058"/>
                  <a:pt x="474878" y="261909"/>
                  <a:pt x="475916" y="267241"/>
                </a:cubicBezTo>
                <a:lnTo>
                  <a:pt x="482739" y="299976"/>
                </a:lnTo>
                <a:cubicBezTo>
                  <a:pt x="501279" y="306049"/>
                  <a:pt x="518188" y="315972"/>
                  <a:pt x="532575" y="328859"/>
                </a:cubicBezTo>
                <a:lnTo>
                  <a:pt x="564316" y="318194"/>
                </a:lnTo>
                <a:cubicBezTo>
                  <a:pt x="569655" y="316417"/>
                  <a:pt x="575291" y="318639"/>
                  <a:pt x="578110" y="323378"/>
                </a:cubicBezTo>
                <a:lnTo>
                  <a:pt x="603621" y="367666"/>
                </a:lnTo>
                <a:cubicBezTo>
                  <a:pt x="606439" y="372406"/>
                  <a:pt x="605401" y="378478"/>
                  <a:pt x="601248" y="382033"/>
                </a:cubicBezTo>
                <a:lnTo>
                  <a:pt x="576330" y="404251"/>
                </a:lnTo>
                <a:cubicBezTo>
                  <a:pt x="578258" y="413583"/>
                  <a:pt x="579296" y="423210"/>
                  <a:pt x="579296" y="432986"/>
                </a:cubicBezTo>
                <a:cubicBezTo>
                  <a:pt x="579296" y="442910"/>
                  <a:pt x="578258" y="452538"/>
                  <a:pt x="576330" y="461869"/>
                </a:cubicBezTo>
                <a:lnTo>
                  <a:pt x="601248" y="483939"/>
                </a:lnTo>
                <a:cubicBezTo>
                  <a:pt x="605401" y="487642"/>
                  <a:pt x="606439" y="493715"/>
                  <a:pt x="603621" y="498454"/>
                </a:cubicBezTo>
                <a:lnTo>
                  <a:pt x="578110" y="542594"/>
                </a:lnTo>
                <a:cubicBezTo>
                  <a:pt x="575291" y="547334"/>
                  <a:pt x="569655" y="549555"/>
                  <a:pt x="564316" y="547778"/>
                </a:cubicBezTo>
                <a:lnTo>
                  <a:pt x="532575" y="537262"/>
                </a:lnTo>
                <a:cubicBezTo>
                  <a:pt x="518336" y="550000"/>
                  <a:pt x="501279" y="559924"/>
                  <a:pt x="482739" y="566145"/>
                </a:cubicBezTo>
                <a:lnTo>
                  <a:pt x="476064" y="598879"/>
                </a:lnTo>
                <a:cubicBezTo>
                  <a:pt x="474878" y="604211"/>
                  <a:pt x="470131" y="608062"/>
                  <a:pt x="464643" y="608062"/>
                </a:cubicBezTo>
                <a:lnTo>
                  <a:pt x="413473" y="608062"/>
                </a:lnTo>
                <a:cubicBezTo>
                  <a:pt x="407985" y="608062"/>
                  <a:pt x="403238" y="604211"/>
                  <a:pt x="402200" y="598879"/>
                </a:cubicBezTo>
                <a:lnTo>
                  <a:pt x="395377" y="566145"/>
                </a:lnTo>
                <a:cubicBezTo>
                  <a:pt x="376837" y="559924"/>
                  <a:pt x="359928" y="550148"/>
                  <a:pt x="345541" y="537262"/>
                </a:cubicBezTo>
                <a:lnTo>
                  <a:pt x="313800" y="547926"/>
                </a:lnTo>
                <a:cubicBezTo>
                  <a:pt x="308609" y="549555"/>
                  <a:pt x="302825" y="547482"/>
                  <a:pt x="300006" y="542594"/>
                </a:cubicBezTo>
                <a:lnTo>
                  <a:pt x="274495" y="498454"/>
                </a:lnTo>
                <a:cubicBezTo>
                  <a:pt x="271825" y="493715"/>
                  <a:pt x="272715" y="487642"/>
                  <a:pt x="276868" y="483939"/>
                </a:cubicBezTo>
                <a:lnTo>
                  <a:pt x="301786" y="461869"/>
                </a:lnTo>
                <a:cubicBezTo>
                  <a:pt x="299858" y="452538"/>
                  <a:pt x="298820" y="442910"/>
                  <a:pt x="298820" y="432986"/>
                </a:cubicBezTo>
                <a:cubicBezTo>
                  <a:pt x="298820" y="423210"/>
                  <a:pt x="299858" y="413583"/>
                  <a:pt x="301786" y="404251"/>
                </a:cubicBezTo>
                <a:lnTo>
                  <a:pt x="276868" y="382033"/>
                </a:lnTo>
                <a:cubicBezTo>
                  <a:pt x="272715" y="378478"/>
                  <a:pt x="271677" y="372406"/>
                  <a:pt x="274495" y="367666"/>
                </a:cubicBezTo>
                <a:lnTo>
                  <a:pt x="300006" y="323378"/>
                </a:lnTo>
                <a:cubicBezTo>
                  <a:pt x="302825" y="318639"/>
                  <a:pt x="308461" y="316565"/>
                  <a:pt x="313800" y="318194"/>
                </a:cubicBezTo>
                <a:lnTo>
                  <a:pt x="345541" y="328859"/>
                </a:lnTo>
                <a:cubicBezTo>
                  <a:pt x="359928" y="315972"/>
                  <a:pt x="376837" y="306049"/>
                  <a:pt x="395377" y="299976"/>
                </a:cubicBezTo>
                <a:lnTo>
                  <a:pt x="402200" y="267241"/>
                </a:lnTo>
                <a:cubicBezTo>
                  <a:pt x="403238" y="261909"/>
                  <a:pt x="407985" y="258058"/>
                  <a:pt x="413473" y="258058"/>
                </a:cubicBezTo>
                <a:close/>
                <a:moveTo>
                  <a:pt x="53557" y="194931"/>
                </a:moveTo>
                <a:cubicBezTo>
                  <a:pt x="47029" y="200115"/>
                  <a:pt x="43469" y="205003"/>
                  <a:pt x="43469" y="209150"/>
                </a:cubicBezTo>
                <a:cubicBezTo>
                  <a:pt x="43469" y="226333"/>
                  <a:pt x="102069" y="257735"/>
                  <a:pt x="197759" y="257735"/>
                </a:cubicBezTo>
                <a:cubicBezTo>
                  <a:pt x="293450" y="257735"/>
                  <a:pt x="351902" y="226333"/>
                  <a:pt x="351902" y="209150"/>
                </a:cubicBezTo>
                <a:cubicBezTo>
                  <a:pt x="351902" y="205151"/>
                  <a:pt x="348490" y="200115"/>
                  <a:pt x="341962" y="194931"/>
                </a:cubicBezTo>
                <a:cubicBezTo>
                  <a:pt x="303389" y="213150"/>
                  <a:pt x="249388" y="222482"/>
                  <a:pt x="197759" y="222482"/>
                </a:cubicBezTo>
                <a:cubicBezTo>
                  <a:pt x="146131" y="222482"/>
                  <a:pt x="92130" y="213150"/>
                  <a:pt x="53557" y="194931"/>
                </a:cubicBezTo>
                <a:close/>
                <a:moveTo>
                  <a:pt x="197759" y="43548"/>
                </a:moveTo>
                <a:cubicBezTo>
                  <a:pt x="102069" y="43548"/>
                  <a:pt x="43469" y="74950"/>
                  <a:pt x="43469" y="91985"/>
                </a:cubicBezTo>
                <a:cubicBezTo>
                  <a:pt x="43469" y="109167"/>
                  <a:pt x="102069" y="140569"/>
                  <a:pt x="197759" y="140569"/>
                </a:cubicBezTo>
                <a:cubicBezTo>
                  <a:pt x="293450" y="140569"/>
                  <a:pt x="351902" y="109167"/>
                  <a:pt x="351902" y="91985"/>
                </a:cubicBezTo>
                <a:cubicBezTo>
                  <a:pt x="351902" y="74950"/>
                  <a:pt x="293450" y="43548"/>
                  <a:pt x="197759" y="43548"/>
                </a:cubicBezTo>
                <a:close/>
                <a:moveTo>
                  <a:pt x="197759" y="0"/>
                </a:moveTo>
                <a:cubicBezTo>
                  <a:pt x="293598" y="0"/>
                  <a:pt x="395519" y="32291"/>
                  <a:pt x="395519" y="91985"/>
                </a:cubicBezTo>
                <a:lnTo>
                  <a:pt x="395519" y="140421"/>
                </a:lnTo>
                <a:cubicBezTo>
                  <a:pt x="393294" y="151530"/>
                  <a:pt x="387359" y="161455"/>
                  <a:pt x="378606" y="170194"/>
                </a:cubicBezTo>
                <a:cubicBezTo>
                  <a:pt x="389436" y="181599"/>
                  <a:pt x="395519" y="194486"/>
                  <a:pt x="395519" y="209150"/>
                </a:cubicBezTo>
                <a:lnTo>
                  <a:pt x="395519" y="229591"/>
                </a:lnTo>
                <a:cubicBezTo>
                  <a:pt x="380535" y="233443"/>
                  <a:pt x="368370" y="245589"/>
                  <a:pt x="365106" y="261290"/>
                </a:cubicBezTo>
                <a:lnTo>
                  <a:pt x="361694" y="278176"/>
                </a:lnTo>
                <a:cubicBezTo>
                  <a:pt x="351160" y="282916"/>
                  <a:pt x="341072" y="288693"/>
                  <a:pt x="331726" y="295507"/>
                </a:cubicBezTo>
                <a:lnTo>
                  <a:pt x="315110" y="290026"/>
                </a:lnTo>
                <a:cubicBezTo>
                  <a:pt x="310956" y="288693"/>
                  <a:pt x="306653" y="287952"/>
                  <a:pt x="302203" y="287952"/>
                </a:cubicBezTo>
                <a:cubicBezTo>
                  <a:pt x="287515" y="287952"/>
                  <a:pt x="273718" y="295951"/>
                  <a:pt x="266449" y="308542"/>
                </a:cubicBezTo>
                <a:lnTo>
                  <a:pt x="250278" y="336389"/>
                </a:lnTo>
                <a:cubicBezTo>
                  <a:pt x="233068" y="338463"/>
                  <a:pt x="215266" y="339648"/>
                  <a:pt x="197759" y="339648"/>
                </a:cubicBezTo>
                <a:cubicBezTo>
                  <a:pt x="146131" y="339648"/>
                  <a:pt x="92130" y="330316"/>
                  <a:pt x="53557" y="312097"/>
                </a:cubicBezTo>
                <a:cubicBezTo>
                  <a:pt x="47029" y="317281"/>
                  <a:pt x="43469" y="322169"/>
                  <a:pt x="43469" y="326316"/>
                </a:cubicBezTo>
                <a:cubicBezTo>
                  <a:pt x="43469" y="343499"/>
                  <a:pt x="102069" y="374901"/>
                  <a:pt x="197759" y="374901"/>
                </a:cubicBezTo>
                <a:cubicBezTo>
                  <a:pt x="210963" y="374901"/>
                  <a:pt x="223574" y="374309"/>
                  <a:pt x="235294" y="373124"/>
                </a:cubicBezTo>
                <a:cubicBezTo>
                  <a:pt x="235294" y="384677"/>
                  <a:pt x="240041" y="396231"/>
                  <a:pt x="249239" y="404229"/>
                </a:cubicBezTo>
                <a:lnTo>
                  <a:pt x="262146" y="415635"/>
                </a:lnTo>
                <a:cubicBezTo>
                  <a:pt x="261553" y="421412"/>
                  <a:pt x="261256" y="427189"/>
                  <a:pt x="261256" y="432965"/>
                </a:cubicBezTo>
                <a:cubicBezTo>
                  <a:pt x="261256" y="438742"/>
                  <a:pt x="261553" y="444667"/>
                  <a:pt x="262146" y="450296"/>
                </a:cubicBezTo>
                <a:lnTo>
                  <a:pt x="260069" y="452222"/>
                </a:lnTo>
                <a:cubicBezTo>
                  <a:pt x="239596" y="455184"/>
                  <a:pt x="218529" y="456813"/>
                  <a:pt x="197759" y="456813"/>
                </a:cubicBezTo>
                <a:cubicBezTo>
                  <a:pt x="146131" y="456813"/>
                  <a:pt x="92130" y="447482"/>
                  <a:pt x="53557" y="429262"/>
                </a:cubicBezTo>
                <a:cubicBezTo>
                  <a:pt x="47029" y="434447"/>
                  <a:pt x="43469" y="439335"/>
                  <a:pt x="43469" y="443482"/>
                </a:cubicBezTo>
                <a:cubicBezTo>
                  <a:pt x="43469" y="460665"/>
                  <a:pt x="102069" y="492067"/>
                  <a:pt x="197759" y="492067"/>
                </a:cubicBezTo>
                <a:cubicBezTo>
                  <a:pt x="211112" y="492067"/>
                  <a:pt x="223574" y="491474"/>
                  <a:pt x="235442" y="490289"/>
                </a:cubicBezTo>
                <a:cubicBezTo>
                  <a:pt x="234997" y="498140"/>
                  <a:pt x="236777" y="506139"/>
                  <a:pt x="240931" y="513248"/>
                </a:cubicBezTo>
                <a:lnTo>
                  <a:pt x="266449" y="557389"/>
                </a:lnTo>
                <a:cubicBezTo>
                  <a:pt x="268526" y="561092"/>
                  <a:pt x="271196" y="564351"/>
                  <a:pt x="274163" y="567165"/>
                </a:cubicBezTo>
                <a:cubicBezTo>
                  <a:pt x="249536" y="571609"/>
                  <a:pt x="223425" y="573979"/>
                  <a:pt x="197759" y="573979"/>
                </a:cubicBezTo>
                <a:cubicBezTo>
                  <a:pt x="108004" y="573979"/>
                  <a:pt x="11275" y="545836"/>
                  <a:pt x="148" y="491919"/>
                </a:cubicBezTo>
                <a:lnTo>
                  <a:pt x="0" y="490882"/>
                </a:lnTo>
                <a:lnTo>
                  <a:pt x="0" y="443482"/>
                </a:lnTo>
                <a:cubicBezTo>
                  <a:pt x="0" y="428818"/>
                  <a:pt x="6083" y="415783"/>
                  <a:pt x="16913" y="404526"/>
                </a:cubicBezTo>
                <a:cubicBezTo>
                  <a:pt x="8308" y="395638"/>
                  <a:pt x="2374" y="385714"/>
                  <a:pt x="148" y="374753"/>
                </a:cubicBezTo>
                <a:lnTo>
                  <a:pt x="0" y="373716"/>
                </a:lnTo>
                <a:lnTo>
                  <a:pt x="0" y="326316"/>
                </a:lnTo>
                <a:cubicBezTo>
                  <a:pt x="0" y="311652"/>
                  <a:pt x="6083" y="298617"/>
                  <a:pt x="16913" y="287360"/>
                </a:cubicBezTo>
                <a:cubicBezTo>
                  <a:pt x="8308" y="278473"/>
                  <a:pt x="2374" y="268548"/>
                  <a:pt x="148" y="257587"/>
                </a:cubicBezTo>
                <a:lnTo>
                  <a:pt x="0" y="256698"/>
                </a:lnTo>
                <a:lnTo>
                  <a:pt x="0" y="209150"/>
                </a:lnTo>
                <a:cubicBezTo>
                  <a:pt x="0" y="194486"/>
                  <a:pt x="6083" y="181451"/>
                  <a:pt x="16913" y="170194"/>
                </a:cubicBezTo>
                <a:cubicBezTo>
                  <a:pt x="8308" y="161306"/>
                  <a:pt x="2374" y="151530"/>
                  <a:pt x="148" y="140421"/>
                </a:cubicBezTo>
                <a:lnTo>
                  <a:pt x="0" y="139532"/>
                </a:lnTo>
                <a:lnTo>
                  <a:pt x="0" y="91985"/>
                </a:lnTo>
                <a:cubicBezTo>
                  <a:pt x="0" y="32291"/>
                  <a:pt x="101773" y="0"/>
                  <a:pt x="1977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684EA92-2E8F-4481-91CB-38B2835D1523}"/>
              </a:ext>
            </a:extLst>
          </p:cNvPr>
          <p:cNvSpPr txBox="1"/>
          <p:nvPr/>
        </p:nvSpPr>
        <p:spPr>
          <a:xfrm>
            <a:off x="-1265859" y="5549731"/>
            <a:ext cx="730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请为你的图示取个名字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8711FA2-62AD-42AE-BE0B-211F54FAD863}"/>
              </a:ext>
            </a:extLst>
          </p:cNvPr>
          <p:cNvSpPr txBox="1"/>
          <p:nvPr/>
        </p:nvSpPr>
        <p:spPr>
          <a:xfrm>
            <a:off x="7089570" y="1200697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683F64E-84DF-4026-9BAA-B47420BA065F}"/>
              </a:ext>
            </a:extLst>
          </p:cNvPr>
          <p:cNvSpPr/>
          <p:nvPr/>
        </p:nvSpPr>
        <p:spPr>
          <a:xfrm>
            <a:off x="7193987" y="1771891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EE2A0C5-ED96-4C4C-ADCD-0932FCD274FC}"/>
              </a:ext>
            </a:extLst>
          </p:cNvPr>
          <p:cNvSpPr txBox="1"/>
          <p:nvPr/>
        </p:nvSpPr>
        <p:spPr>
          <a:xfrm flipH="1">
            <a:off x="7089568" y="1909266"/>
            <a:ext cx="4407106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E07B9EEA-494F-43F3-8840-DEAF39D00C15}"/>
              </a:ext>
            </a:extLst>
          </p:cNvPr>
          <p:cNvSpPr txBox="1"/>
          <p:nvPr/>
        </p:nvSpPr>
        <p:spPr>
          <a:xfrm>
            <a:off x="7089570" y="2836340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5BEB8ECD-5B55-4CE7-9307-705E1FDC036E}"/>
              </a:ext>
            </a:extLst>
          </p:cNvPr>
          <p:cNvSpPr/>
          <p:nvPr/>
        </p:nvSpPr>
        <p:spPr>
          <a:xfrm>
            <a:off x="7193987" y="3407534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E7F3ECBC-7620-4D9B-AEBB-111B7D036636}"/>
              </a:ext>
            </a:extLst>
          </p:cNvPr>
          <p:cNvSpPr txBox="1"/>
          <p:nvPr/>
        </p:nvSpPr>
        <p:spPr>
          <a:xfrm flipH="1">
            <a:off x="7089568" y="3544909"/>
            <a:ext cx="4407106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E00AE53-14AF-406C-8EB2-6F9CBF80145C}"/>
              </a:ext>
            </a:extLst>
          </p:cNvPr>
          <p:cNvSpPr txBox="1"/>
          <p:nvPr/>
        </p:nvSpPr>
        <p:spPr>
          <a:xfrm>
            <a:off x="7089570" y="4471983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0071B81-328B-436A-967D-8AE1100A0D50}"/>
              </a:ext>
            </a:extLst>
          </p:cNvPr>
          <p:cNvSpPr/>
          <p:nvPr/>
        </p:nvSpPr>
        <p:spPr>
          <a:xfrm>
            <a:off x="7193987" y="5043177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70AF4279-5D59-4406-885E-5BD37B801DBF}"/>
              </a:ext>
            </a:extLst>
          </p:cNvPr>
          <p:cNvSpPr txBox="1"/>
          <p:nvPr/>
        </p:nvSpPr>
        <p:spPr>
          <a:xfrm flipH="1">
            <a:off x="7089567" y="5180552"/>
            <a:ext cx="4407107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314A277B-0137-4EBB-9DCD-3F361813F3D5}"/>
              </a:ext>
            </a:extLst>
          </p:cNvPr>
          <p:cNvCxnSpPr>
            <a:cxnSpLocks/>
          </p:cNvCxnSpPr>
          <p:nvPr/>
        </p:nvCxnSpPr>
        <p:spPr>
          <a:xfrm>
            <a:off x="3877056" y="4687170"/>
            <a:ext cx="1771904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0E40A4DD-1926-4510-AAC7-5EE4EA8B15A8}"/>
              </a:ext>
            </a:extLst>
          </p:cNvPr>
          <p:cNvCxnSpPr>
            <a:cxnSpLocks/>
          </p:cNvCxnSpPr>
          <p:nvPr/>
        </p:nvCxnSpPr>
        <p:spPr>
          <a:xfrm>
            <a:off x="5654071" y="4687170"/>
            <a:ext cx="0" cy="38153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5D07AA1-22B5-4DD8-9E5C-961D09684E13}"/>
              </a:ext>
            </a:extLst>
          </p:cNvPr>
          <p:cNvCxnSpPr>
            <a:cxnSpLocks/>
            <a:endCxn id="104" idx="3"/>
          </p:cNvCxnSpPr>
          <p:nvPr/>
        </p:nvCxnSpPr>
        <p:spPr>
          <a:xfrm>
            <a:off x="5648960" y="5068703"/>
            <a:ext cx="1178699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C9C90AED-298F-4463-A404-ED6F9517DD22}"/>
              </a:ext>
            </a:extLst>
          </p:cNvPr>
          <p:cNvSpPr/>
          <p:nvPr/>
        </p:nvSpPr>
        <p:spPr>
          <a:xfrm rot="5400000">
            <a:off x="6769679" y="4974351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E66E30F3-6F50-4EB7-9565-CF73C6B9A0D0}"/>
              </a:ext>
            </a:extLst>
          </p:cNvPr>
          <p:cNvSpPr/>
          <p:nvPr/>
        </p:nvSpPr>
        <p:spPr>
          <a:xfrm>
            <a:off x="3871945" y="458366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5DF224E-8168-4912-803D-55E051DAE5F5}"/>
              </a:ext>
            </a:extLst>
          </p:cNvPr>
          <p:cNvCxnSpPr>
            <a:cxnSpLocks/>
            <a:endCxn id="113" idx="3"/>
          </p:cNvCxnSpPr>
          <p:nvPr/>
        </p:nvCxnSpPr>
        <p:spPr>
          <a:xfrm>
            <a:off x="3286760" y="3420548"/>
            <a:ext cx="3540899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等腰三角形 112">
            <a:extLst>
              <a:ext uri="{FF2B5EF4-FFF2-40B4-BE49-F238E27FC236}">
                <a16:creationId xmlns:a16="http://schemas.microsoft.com/office/drawing/2014/main" id="{6F118179-23F7-4377-ACE9-4A15C4A36D0D}"/>
              </a:ext>
            </a:extLst>
          </p:cNvPr>
          <p:cNvSpPr/>
          <p:nvPr/>
        </p:nvSpPr>
        <p:spPr>
          <a:xfrm rot="5400000">
            <a:off x="6769679" y="3326196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D3977675-C9A9-483D-A896-11C053304F59}"/>
              </a:ext>
            </a:extLst>
          </p:cNvPr>
          <p:cNvSpPr/>
          <p:nvPr/>
        </p:nvSpPr>
        <p:spPr>
          <a:xfrm>
            <a:off x="3268538" y="331782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603539F3-A4C8-4659-8A36-303448E3F725}"/>
              </a:ext>
            </a:extLst>
          </p:cNvPr>
          <p:cNvCxnSpPr>
            <a:cxnSpLocks/>
          </p:cNvCxnSpPr>
          <p:nvPr/>
        </p:nvCxnSpPr>
        <p:spPr>
          <a:xfrm>
            <a:off x="2778376" y="1814770"/>
            <a:ext cx="0" cy="22801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05D511D-D03F-4F76-8FE5-EB319432AD06}"/>
              </a:ext>
            </a:extLst>
          </p:cNvPr>
          <p:cNvCxnSpPr>
            <a:cxnSpLocks/>
            <a:endCxn id="122" idx="3"/>
          </p:cNvCxnSpPr>
          <p:nvPr/>
        </p:nvCxnSpPr>
        <p:spPr>
          <a:xfrm flipV="1">
            <a:off x="2778376" y="1800448"/>
            <a:ext cx="4049283" cy="1432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等腰三角形 121">
            <a:extLst>
              <a:ext uri="{FF2B5EF4-FFF2-40B4-BE49-F238E27FC236}">
                <a16:creationId xmlns:a16="http://schemas.microsoft.com/office/drawing/2014/main" id="{C04C1108-D23E-4F27-83DD-013AE22A5F17}"/>
              </a:ext>
            </a:extLst>
          </p:cNvPr>
          <p:cNvSpPr/>
          <p:nvPr/>
        </p:nvSpPr>
        <p:spPr>
          <a:xfrm rot="5400000">
            <a:off x="6769679" y="1706096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3F040056-B2AE-4E5A-8073-4AEF85058823}"/>
              </a:ext>
            </a:extLst>
          </p:cNvPr>
          <p:cNvSpPr/>
          <p:nvPr/>
        </p:nvSpPr>
        <p:spPr>
          <a:xfrm>
            <a:off x="2688376" y="195278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8EEC56D-EA76-485F-B4D4-DC39DA95814A}"/>
              </a:ext>
            </a:extLst>
          </p:cNvPr>
          <p:cNvGrpSpPr/>
          <p:nvPr/>
        </p:nvGrpSpPr>
        <p:grpSpPr>
          <a:xfrm>
            <a:off x="0" y="-681562"/>
            <a:ext cx="5869857" cy="578743"/>
            <a:chOff x="1741459" y="947881"/>
            <a:chExt cx="5869857" cy="578743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4631F428-5045-4335-9B16-9E15568D2278}"/>
                </a:ext>
              </a:extLst>
            </p:cNvPr>
            <p:cNvSpPr/>
            <p:nvPr/>
          </p:nvSpPr>
          <p:spPr>
            <a:xfrm>
              <a:off x="1741459" y="947881"/>
              <a:ext cx="586985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author-sign_73319">
              <a:extLst>
                <a:ext uri="{FF2B5EF4-FFF2-40B4-BE49-F238E27FC236}">
                  <a16:creationId xmlns:a16="http://schemas.microsoft.com/office/drawing/2014/main" id="{D6ADC925-76CD-40C6-80A4-528C662221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7B052E3-41E2-45F0-ABA2-E486772AEFCB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C7F31A9-BDD4-405A-AA7A-3920F91D0D4D}"/>
                </a:ext>
              </a:extLst>
            </p:cNvPr>
            <p:cNvSpPr txBox="1"/>
            <p:nvPr/>
          </p:nvSpPr>
          <p:spPr>
            <a:xfrm>
              <a:off x="2578877" y="1083362"/>
              <a:ext cx="5032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插入☞点击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SmartArt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☞即可选择喜欢的图示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41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AD5D1859-FEA0-44C8-BC85-FBA789371B20}"/>
              </a:ext>
            </a:extLst>
          </p:cNvPr>
          <p:cNvSpPr txBox="1"/>
          <p:nvPr/>
        </p:nvSpPr>
        <p:spPr>
          <a:xfrm>
            <a:off x="866140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三项问题版式</a:t>
            </a:r>
          </a:p>
        </p:txBody>
      </p:sp>
      <p:sp>
        <p:nvSpPr>
          <p:cNvPr id="63" name="空心弧 62">
            <a:extLst>
              <a:ext uri="{FF2B5EF4-FFF2-40B4-BE49-F238E27FC236}">
                <a16:creationId xmlns:a16="http://schemas.microsoft.com/office/drawing/2014/main" id="{9AEA0560-01D7-439F-929F-497F5EA09C0C}"/>
              </a:ext>
            </a:extLst>
          </p:cNvPr>
          <p:cNvSpPr/>
          <p:nvPr/>
        </p:nvSpPr>
        <p:spPr>
          <a:xfrm rot="3600000">
            <a:off x="1567062" y="1940854"/>
            <a:ext cx="2267945" cy="2267945"/>
          </a:xfrm>
          <a:prstGeom prst="blockArc">
            <a:avLst>
              <a:gd name="adj1" fmla="val 10800000"/>
              <a:gd name="adj2" fmla="val 21416310"/>
              <a:gd name="adj3" fmla="val 12284"/>
            </a:avLst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空心弧 65">
            <a:extLst>
              <a:ext uri="{FF2B5EF4-FFF2-40B4-BE49-F238E27FC236}">
                <a16:creationId xmlns:a16="http://schemas.microsoft.com/office/drawing/2014/main" id="{E5DC185B-7EA2-4757-A0A1-AE97999296BB}"/>
              </a:ext>
            </a:extLst>
          </p:cNvPr>
          <p:cNvSpPr/>
          <p:nvPr/>
        </p:nvSpPr>
        <p:spPr>
          <a:xfrm rot="14400000">
            <a:off x="1045379" y="1419171"/>
            <a:ext cx="3311311" cy="3311311"/>
          </a:xfrm>
          <a:prstGeom prst="blockArc">
            <a:avLst>
              <a:gd name="adj1" fmla="val 10800000"/>
              <a:gd name="adj2" fmla="val 21518592"/>
              <a:gd name="adj3" fmla="val 9089"/>
            </a:avLst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ABA0C32-B67D-460D-9B68-6C862CC18463}"/>
              </a:ext>
            </a:extLst>
          </p:cNvPr>
          <p:cNvCxnSpPr>
            <a:cxnSpLocks/>
          </p:cNvCxnSpPr>
          <p:nvPr/>
        </p:nvCxnSpPr>
        <p:spPr>
          <a:xfrm>
            <a:off x="3337560" y="4487382"/>
            <a:ext cx="231140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5DA83767-A6BD-4F8F-8726-F531D07AA823}"/>
              </a:ext>
            </a:extLst>
          </p:cNvPr>
          <p:cNvCxnSpPr>
            <a:cxnSpLocks/>
          </p:cNvCxnSpPr>
          <p:nvPr/>
        </p:nvCxnSpPr>
        <p:spPr>
          <a:xfrm>
            <a:off x="5654071" y="4487382"/>
            <a:ext cx="0" cy="58132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89B5F062-77FA-49BD-A7CD-191A0BC51AED}"/>
              </a:ext>
            </a:extLst>
          </p:cNvPr>
          <p:cNvCxnSpPr>
            <a:cxnSpLocks/>
          </p:cNvCxnSpPr>
          <p:nvPr/>
        </p:nvCxnSpPr>
        <p:spPr>
          <a:xfrm>
            <a:off x="5648960" y="5068703"/>
            <a:ext cx="18440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等腰三角形 102">
            <a:extLst>
              <a:ext uri="{FF2B5EF4-FFF2-40B4-BE49-F238E27FC236}">
                <a16:creationId xmlns:a16="http://schemas.microsoft.com/office/drawing/2014/main" id="{E8D3736F-7181-4E03-9CE9-129D3792C393}"/>
              </a:ext>
            </a:extLst>
          </p:cNvPr>
          <p:cNvSpPr/>
          <p:nvPr/>
        </p:nvSpPr>
        <p:spPr>
          <a:xfrm rot="5400000">
            <a:off x="7408170" y="4974351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08763750-D0FD-4FCC-8329-9A265A51ADC2}"/>
              </a:ext>
            </a:extLst>
          </p:cNvPr>
          <p:cNvCxnSpPr>
            <a:cxnSpLocks/>
          </p:cNvCxnSpPr>
          <p:nvPr/>
        </p:nvCxnSpPr>
        <p:spPr>
          <a:xfrm>
            <a:off x="3622040" y="3451028"/>
            <a:ext cx="387096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等腰三角形 105">
            <a:extLst>
              <a:ext uri="{FF2B5EF4-FFF2-40B4-BE49-F238E27FC236}">
                <a16:creationId xmlns:a16="http://schemas.microsoft.com/office/drawing/2014/main" id="{501E9528-8E3E-4782-B761-C89021294777}"/>
              </a:ext>
            </a:extLst>
          </p:cNvPr>
          <p:cNvSpPr/>
          <p:nvPr/>
        </p:nvSpPr>
        <p:spPr>
          <a:xfrm rot="5400000">
            <a:off x="7408170" y="3356676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6FD51D02-0793-4DF8-AD80-D8C1EFF88910}"/>
              </a:ext>
            </a:extLst>
          </p:cNvPr>
          <p:cNvCxnSpPr>
            <a:cxnSpLocks/>
          </p:cNvCxnSpPr>
          <p:nvPr/>
        </p:nvCxnSpPr>
        <p:spPr>
          <a:xfrm>
            <a:off x="2324120" y="1778628"/>
            <a:ext cx="0" cy="75883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060BDBA5-100B-4A24-9247-8D5EF7937985}"/>
              </a:ext>
            </a:extLst>
          </p:cNvPr>
          <p:cNvCxnSpPr>
            <a:cxnSpLocks/>
          </p:cNvCxnSpPr>
          <p:nvPr/>
        </p:nvCxnSpPr>
        <p:spPr>
          <a:xfrm>
            <a:off x="2319241" y="1778628"/>
            <a:ext cx="5146909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等腰三角形 135">
            <a:extLst>
              <a:ext uri="{FF2B5EF4-FFF2-40B4-BE49-F238E27FC236}">
                <a16:creationId xmlns:a16="http://schemas.microsoft.com/office/drawing/2014/main" id="{D6C5F7FE-434F-4E00-B872-3B8B366B0A9B}"/>
              </a:ext>
            </a:extLst>
          </p:cNvPr>
          <p:cNvSpPr/>
          <p:nvPr/>
        </p:nvSpPr>
        <p:spPr>
          <a:xfrm rot="5400000">
            <a:off x="7408170" y="1674754"/>
            <a:ext cx="304664" cy="188704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空心弧 136">
            <a:extLst>
              <a:ext uri="{FF2B5EF4-FFF2-40B4-BE49-F238E27FC236}">
                <a16:creationId xmlns:a16="http://schemas.microsoft.com/office/drawing/2014/main" id="{7C78A2CE-A051-45B5-9FAA-2A76672D8AA7}"/>
              </a:ext>
            </a:extLst>
          </p:cNvPr>
          <p:cNvSpPr/>
          <p:nvPr/>
        </p:nvSpPr>
        <p:spPr>
          <a:xfrm rot="14400000">
            <a:off x="1967624" y="2341417"/>
            <a:ext cx="1466820" cy="1466820"/>
          </a:xfrm>
          <a:prstGeom prst="blockArc">
            <a:avLst>
              <a:gd name="adj1" fmla="val 10800000"/>
              <a:gd name="adj2" fmla="val 21547225"/>
              <a:gd name="adj3" fmla="val 12891"/>
            </a:avLst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1BB77FDD-8C8B-4C2B-B243-E753B27C3929}"/>
              </a:ext>
            </a:extLst>
          </p:cNvPr>
          <p:cNvSpPr/>
          <p:nvPr/>
        </p:nvSpPr>
        <p:spPr>
          <a:xfrm>
            <a:off x="2229241" y="241554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F6B39BFB-561E-4DFF-B71D-5738F80B29F5}"/>
              </a:ext>
            </a:extLst>
          </p:cNvPr>
          <p:cNvSpPr/>
          <p:nvPr/>
        </p:nvSpPr>
        <p:spPr>
          <a:xfrm>
            <a:off x="3603818" y="334830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0B1CDDD7-1B97-4EF8-860B-76E98198D1D2}"/>
              </a:ext>
            </a:extLst>
          </p:cNvPr>
          <p:cNvSpPr/>
          <p:nvPr/>
        </p:nvSpPr>
        <p:spPr>
          <a:xfrm>
            <a:off x="3423818" y="439738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0837628C-CE91-43DB-93B9-E0875673F678}"/>
              </a:ext>
            </a:extLst>
          </p:cNvPr>
          <p:cNvSpPr txBox="1"/>
          <p:nvPr/>
        </p:nvSpPr>
        <p:spPr>
          <a:xfrm>
            <a:off x="631244" y="4988080"/>
            <a:ext cx="3650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请为你的图示取个名字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8EDA36-C219-4896-AE44-D2898D5DE306}"/>
              </a:ext>
            </a:extLst>
          </p:cNvPr>
          <p:cNvSpPr txBox="1"/>
          <p:nvPr/>
        </p:nvSpPr>
        <p:spPr>
          <a:xfrm>
            <a:off x="7722606" y="1172615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4F3F62B-EDDC-4B17-B09E-8B9674C09010}"/>
              </a:ext>
            </a:extLst>
          </p:cNvPr>
          <p:cNvSpPr/>
          <p:nvPr/>
        </p:nvSpPr>
        <p:spPr>
          <a:xfrm>
            <a:off x="7827023" y="1743809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94E3DB2-F988-4337-8F51-6F0C2CFEA6C8}"/>
              </a:ext>
            </a:extLst>
          </p:cNvPr>
          <p:cNvSpPr txBox="1"/>
          <p:nvPr/>
        </p:nvSpPr>
        <p:spPr>
          <a:xfrm flipH="1">
            <a:off x="7722603" y="1881184"/>
            <a:ext cx="4030029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D60C74A-99E8-40F8-90D4-625A1DEBB072}"/>
              </a:ext>
            </a:extLst>
          </p:cNvPr>
          <p:cNvSpPr txBox="1"/>
          <p:nvPr/>
        </p:nvSpPr>
        <p:spPr>
          <a:xfrm>
            <a:off x="7722606" y="2880909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D098E4F-3AE4-484B-89EE-96D23E6523B7}"/>
              </a:ext>
            </a:extLst>
          </p:cNvPr>
          <p:cNvSpPr/>
          <p:nvPr/>
        </p:nvSpPr>
        <p:spPr>
          <a:xfrm>
            <a:off x="7827023" y="3452103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1D9BE9F-9B2D-423B-B28C-E616C62077EB}"/>
              </a:ext>
            </a:extLst>
          </p:cNvPr>
          <p:cNvSpPr txBox="1"/>
          <p:nvPr/>
        </p:nvSpPr>
        <p:spPr>
          <a:xfrm flipH="1">
            <a:off x="7722603" y="3589478"/>
            <a:ext cx="4030029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86AD4FF-AF2F-42DE-AA52-03CA894B3397}"/>
              </a:ext>
            </a:extLst>
          </p:cNvPr>
          <p:cNvSpPr txBox="1"/>
          <p:nvPr/>
        </p:nvSpPr>
        <p:spPr>
          <a:xfrm>
            <a:off x="7722606" y="4471167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CDB4BF4-72B5-4778-8D5C-7ADA2A2E2613}"/>
              </a:ext>
            </a:extLst>
          </p:cNvPr>
          <p:cNvSpPr/>
          <p:nvPr/>
        </p:nvSpPr>
        <p:spPr>
          <a:xfrm>
            <a:off x="7827023" y="5042361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0BE7117-EA4D-4DB0-B3D7-2447ED56E9EF}"/>
              </a:ext>
            </a:extLst>
          </p:cNvPr>
          <p:cNvSpPr txBox="1"/>
          <p:nvPr/>
        </p:nvSpPr>
        <p:spPr>
          <a:xfrm flipH="1">
            <a:off x="7722603" y="5179736"/>
            <a:ext cx="4030029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6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F307D99-261C-4BC8-AC84-D12D685DE14B}"/>
              </a:ext>
            </a:extLst>
          </p:cNvPr>
          <p:cNvGrpSpPr/>
          <p:nvPr/>
        </p:nvGrpSpPr>
        <p:grpSpPr>
          <a:xfrm>
            <a:off x="1" y="-681562"/>
            <a:ext cx="4282188" cy="578743"/>
            <a:chOff x="1741460" y="947881"/>
            <a:chExt cx="4282188" cy="578743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9496CA5C-7BC5-4480-9ABB-2E8D9D3A0C99}"/>
                </a:ext>
              </a:extLst>
            </p:cNvPr>
            <p:cNvSpPr/>
            <p:nvPr/>
          </p:nvSpPr>
          <p:spPr>
            <a:xfrm>
              <a:off x="1741460" y="947881"/>
              <a:ext cx="425007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author-sign_73319">
              <a:extLst>
                <a:ext uri="{FF2B5EF4-FFF2-40B4-BE49-F238E27FC236}">
                  <a16:creationId xmlns:a16="http://schemas.microsoft.com/office/drawing/2014/main" id="{42BB3271-FCCA-4B60-B80A-C70E892A68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8A4099B-C71B-4382-9ECA-4EE5D9C37DB0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433761D-DF60-436F-8212-6CA2B7E50350}"/>
                </a:ext>
              </a:extLst>
            </p:cNvPr>
            <p:cNvSpPr txBox="1"/>
            <p:nvPr/>
          </p:nvSpPr>
          <p:spPr>
            <a:xfrm>
              <a:off x="2578878" y="1083362"/>
              <a:ext cx="34447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图中形状为☞形状中的空心弧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3874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>
            <a:extLst>
              <a:ext uri="{FF2B5EF4-FFF2-40B4-BE49-F238E27FC236}">
                <a16:creationId xmlns:a16="http://schemas.microsoft.com/office/drawing/2014/main" id="{AD5D1859-FEA0-44C8-BC85-FBA789371B20}"/>
              </a:ext>
            </a:extLst>
          </p:cNvPr>
          <p:cNvSpPr txBox="1"/>
          <p:nvPr/>
        </p:nvSpPr>
        <p:spPr>
          <a:xfrm>
            <a:off x="847931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四项问题版式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5A6ADE9-9A1E-46E3-A799-AA917EDD1293}"/>
              </a:ext>
            </a:extLst>
          </p:cNvPr>
          <p:cNvSpPr/>
          <p:nvPr/>
        </p:nvSpPr>
        <p:spPr>
          <a:xfrm>
            <a:off x="5921802" y="1733126"/>
            <a:ext cx="1483446" cy="148344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600" dirty="0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253D941-5D07-4346-B174-BD6EB60165AC}"/>
              </a:ext>
            </a:extLst>
          </p:cNvPr>
          <p:cNvSpPr/>
          <p:nvPr/>
        </p:nvSpPr>
        <p:spPr>
          <a:xfrm>
            <a:off x="4571936" y="3743931"/>
            <a:ext cx="1224309" cy="1224310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2D2D903D-8645-4E19-8FB6-1D3901FEBE51}"/>
              </a:ext>
            </a:extLst>
          </p:cNvPr>
          <p:cNvSpPr/>
          <p:nvPr/>
        </p:nvSpPr>
        <p:spPr>
          <a:xfrm>
            <a:off x="5961994" y="3486891"/>
            <a:ext cx="663163" cy="663163"/>
          </a:xfrm>
          <a:prstGeom prst="round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3389788D-D559-4A3C-A0AD-C7F014671A86}"/>
              </a:ext>
            </a:extLst>
          </p:cNvPr>
          <p:cNvSpPr/>
          <p:nvPr/>
        </p:nvSpPr>
        <p:spPr>
          <a:xfrm>
            <a:off x="4837757" y="2602449"/>
            <a:ext cx="918604" cy="918604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502271-967A-4824-A5DA-F6CC68EBD332}"/>
              </a:ext>
            </a:extLst>
          </p:cNvPr>
          <p:cNvGrpSpPr/>
          <p:nvPr/>
        </p:nvGrpSpPr>
        <p:grpSpPr>
          <a:xfrm>
            <a:off x="7576674" y="1732019"/>
            <a:ext cx="292556" cy="534593"/>
            <a:chOff x="418070" y="290797"/>
            <a:chExt cx="244361" cy="446525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B7351732-152B-4852-95E6-385A7F7F8792}"/>
                </a:ext>
              </a:extLst>
            </p:cNvPr>
            <p:cNvSpPr/>
            <p:nvPr/>
          </p:nvSpPr>
          <p:spPr>
            <a:xfrm rot="5400000">
              <a:off x="353023" y="427915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A821106F-3E27-4081-8B8B-8B96F117F808}"/>
                </a:ext>
              </a:extLst>
            </p:cNvPr>
            <p:cNvSpPr/>
            <p:nvPr/>
          </p:nvSpPr>
          <p:spPr>
            <a:xfrm rot="5400000">
              <a:off x="280952" y="427915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AD9CCE1-E8A5-4BB3-A2A7-730775AF8930}"/>
              </a:ext>
            </a:extLst>
          </p:cNvPr>
          <p:cNvGrpSpPr/>
          <p:nvPr/>
        </p:nvGrpSpPr>
        <p:grpSpPr>
          <a:xfrm>
            <a:off x="6844924" y="3503521"/>
            <a:ext cx="187359" cy="342364"/>
            <a:chOff x="418070" y="290797"/>
            <a:chExt cx="244361" cy="446525"/>
          </a:xfrm>
        </p:grpSpPr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20F1DCAA-C2AE-427A-8438-43C91231D491}"/>
                </a:ext>
              </a:extLst>
            </p:cNvPr>
            <p:cNvSpPr/>
            <p:nvPr/>
          </p:nvSpPr>
          <p:spPr>
            <a:xfrm rot="5400000">
              <a:off x="353023" y="427915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1BB9519C-F339-4DE7-876B-EB034CE4430A}"/>
                </a:ext>
              </a:extLst>
            </p:cNvPr>
            <p:cNvSpPr/>
            <p:nvPr/>
          </p:nvSpPr>
          <p:spPr>
            <a:xfrm rot="5400000">
              <a:off x="280952" y="427915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0A4A6319-5938-4DE0-B1C9-7C23A0093354}"/>
              </a:ext>
            </a:extLst>
          </p:cNvPr>
          <p:cNvGrpSpPr/>
          <p:nvPr/>
        </p:nvGrpSpPr>
        <p:grpSpPr>
          <a:xfrm flipH="1">
            <a:off x="4482506" y="2601435"/>
            <a:ext cx="204040" cy="372846"/>
            <a:chOff x="418070" y="290797"/>
            <a:chExt cx="244361" cy="446525"/>
          </a:xfrm>
        </p:grpSpPr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B86FF19D-DE83-4F14-84D1-2082F9F6FBEB}"/>
                </a:ext>
              </a:extLst>
            </p:cNvPr>
            <p:cNvSpPr/>
            <p:nvPr/>
          </p:nvSpPr>
          <p:spPr>
            <a:xfrm rot="5400000">
              <a:off x="353023" y="427915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AAE11BD7-0D6E-4080-808F-1540DDABADB0}"/>
                </a:ext>
              </a:extLst>
            </p:cNvPr>
            <p:cNvSpPr/>
            <p:nvPr/>
          </p:nvSpPr>
          <p:spPr>
            <a:xfrm rot="5400000">
              <a:off x="280952" y="427915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B1188DF-BBF2-40A9-AE1C-E29537D4CCF4}"/>
              </a:ext>
            </a:extLst>
          </p:cNvPr>
          <p:cNvGrpSpPr/>
          <p:nvPr/>
        </p:nvGrpSpPr>
        <p:grpSpPr>
          <a:xfrm flipH="1">
            <a:off x="4103562" y="3845885"/>
            <a:ext cx="292556" cy="534593"/>
            <a:chOff x="418070" y="290797"/>
            <a:chExt cx="244361" cy="446525"/>
          </a:xfrm>
        </p:grpSpPr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0CAD0782-E048-4AE9-BF54-97FA6287EC50}"/>
                </a:ext>
              </a:extLst>
            </p:cNvPr>
            <p:cNvSpPr/>
            <p:nvPr/>
          </p:nvSpPr>
          <p:spPr>
            <a:xfrm rot="5400000">
              <a:off x="353023" y="427915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FC233F71-3FDE-4014-8D28-D43D74F341B7}"/>
                </a:ext>
              </a:extLst>
            </p:cNvPr>
            <p:cNvSpPr/>
            <p:nvPr/>
          </p:nvSpPr>
          <p:spPr>
            <a:xfrm rot="5400000">
              <a:off x="280952" y="427915"/>
              <a:ext cx="446525" cy="17229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73F77BD5-1B44-4B1D-863E-FB87E5D6A82E}"/>
              </a:ext>
            </a:extLst>
          </p:cNvPr>
          <p:cNvSpPr txBox="1"/>
          <p:nvPr/>
        </p:nvSpPr>
        <p:spPr>
          <a:xfrm>
            <a:off x="8038093" y="1675610"/>
            <a:ext cx="2635456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375ACF7-A74F-4F69-91CE-732A7ED3264F}"/>
              </a:ext>
            </a:extLst>
          </p:cNvPr>
          <p:cNvSpPr txBox="1"/>
          <p:nvPr/>
        </p:nvSpPr>
        <p:spPr>
          <a:xfrm flipH="1">
            <a:off x="7869230" y="2038402"/>
            <a:ext cx="3452867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CCBA8EF0-D7FC-4498-9B43-2F3BE8CB7D01}"/>
              </a:ext>
            </a:extLst>
          </p:cNvPr>
          <p:cNvSpPr txBox="1"/>
          <p:nvPr/>
        </p:nvSpPr>
        <p:spPr>
          <a:xfrm>
            <a:off x="7095960" y="3417126"/>
            <a:ext cx="2635456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BD951A1-8EE8-4B3A-A2BB-69869774D199}"/>
              </a:ext>
            </a:extLst>
          </p:cNvPr>
          <p:cNvSpPr txBox="1"/>
          <p:nvPr/>
        </p:nvSpPr>
        <p:spPr>
          <a:xfrm flipH="1">
            <a:off x="7020706" y="3779918"/>
            <a:ext cx="3379000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701632B-5BAF-4F37-9B9A-ED55576DEC55}"/>
              </a:ext>
            </a:extLst>
          </p:cNvPr>
          <p:cNvSpPr txBox="1"/>
          <p:nvPr/>
        </p:nvSpPr>
        <p:spPr>
          <a:xfrm>
            <a:off x="1721343" y="2500195"/>
            <a:ext cx="2635456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BE3EB53-14B4-4044-BA58-DAA1F139774D}"/>
              </a:ext>
            </a:extLst>
          </p:cNvPr>
          <p:cNvSpPr txBox="1"/>
          <p:nvPr/>
        </p:nvSpPr>
        <p:spPr>
          <a:xfrm flipH="1">
            <a:off x="847931" y="2862987"/>
            <a:ext cx="3512660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4889FA7-FB2C-4CF9-9C8E-2DE1831401EF}"/>
              </a:ext>
            </a:extLst>
          </p:cNvPr>
          <p:cNvSpPr txBox="1"/>
          <p:nvPr/>
        </p:nvSpPr>
        <p:spPr>
          <a:xfrm>
            <a:off x="1462691" y="3743805"/>
            <a:ext cx="2635456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96DDAEE8-A3BE-45E4-9698-B65874AFE696}"/>
              </a:ext>
            </a:extLst>
          </p:cNvPr>
          <p:cNvSpPr txBox="1"/>
          <p:nvPr/>
        </p:nvSpPr>
        <p:spPr>
          <a:xfrm flipH="1">
            <a:off x="589279" y="4106597"/>
            <a:ext cx="3512659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广东省科技干部学院</a:t>
            </a:r>
            <a:r>
              <a:rPr lang="en-US" altLang="zh-CN" sz="1400" spc="13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的校名。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9CC615-6E36-4C0C-8A65-C903EE7A129A}"/>
              </a:ext>
            </a:extLst>
          </p:cNvPr>
          <p:cNvSpPr txBox="1"/>
          <p:nvPr/>
        </p:nvSpPr>
        <p:spPr>
          <a:xfrm>
            <a:off x="4656103" y="2684507"/>
            <a:ext cx="1296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E257A2D-5DF9-478D-B5EC-19A2F7A9B8DE}"/>
              </a:ext>
            </a:extLst>
          </p:cNvPr>
          <p:cNvSpPr txBox="1"/>
          <p:nvPr/>
        </p:nvSpPr>
        <p:spPr>
          <a:xfrm>
            <a:off x="6009446" y="2155702"/>
            <a:ext cx="1296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6217528-857A-455D-BFB6-6946361C2808}"/>
              </a:ext>
            </a:extLst>
          </p:cNvPr>
          <p:cNvSpPr txBox="1"/>
          <p:nvPr/>
        </p:nvSpPr>
        <p:spPr>
          <a:xfrm>
            <a:off x="4556381" y="3995507"/>
            <a:ext cx="1296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F7D0518-B710-492C-8E3F-FCA61ECC1737}"/>
              </a:ext>
            </a:extLst>
          </p:cNvPr>
          <p:cNvSpPr txBox="1"/>
          <p:nvPr/>
        </p:nvSpPr>
        <p:spPr>
          <a:xfrm>
            <a:off x="5913898" y="3461164"/>
            <a:ext cx="75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9231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E3D4FF8E-72B5-4DCB-B31E-45FD1EBA90A1}"/>
              </a:ext>
            </a:extLst>
          </p:cNvPr>
          <p:cNvSpPr txBox="1"/>
          <p:nvPr/>
        </p:nvSpPr>
        <p:spPr>
          <a:xfrm>
            <a:off x="83741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四项问题版式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97C40B7-DEB2-4728-8AB8-2F0C134B903F}"/>
              </a:ext>
            </a:extLst>
          </p:cNvPr>
          <p:cNvSpPr txBox="1"/>
          <p:nvPr/>
        </p:nvSpPr>
        <p:spPr>
          <a:xfrm>
            <a:off x="8276927" y="1460489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E5ECB4B-3726-4FA6-9DA4-05FBA5356A0B}"/>
              </a:ext>
            </a:extLst>
          </p:cNvPr>
          <p:cNvSpPr/>
          <p:nvPr/>
        </p:nvSpPr>
        <p:spPr>
          <a:xfrm>
            <a:off x="8381344" y="2031683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AC61D97-59BE-48AE-9B04-02A4FEC5F0BE}"/>
              </a:ext>
            </a:extLst>
          </p:cNvPr>
          <p:cNvSpPr txBox="1"/>
          <p:nvPr/>
        </p:nvSpPr>
        <p:spPr>
          <a:xfrm flipH="1">
            <a:off x="8276927" y="2169058"/>
            <a:ext cx="3402451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自我的稳定性，分数越高，一个人的自我越稳定、结实</a:t>
            </a:r>
            <a:endParaRPr lang="en-US" altLang="zh-CN" sz="16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34508AC-2773-4317-BCDB-B4755B0EFDF2}"/>
              </a:ext>
            </a:extLst>
          </p:cNvPr>
          <p:cNvSpPr txBox="1"/>
          <p:nvPr/>
        </p:nvSpPr>
        <p:spPr>
          <a:xfrm>
            <a:off x="8276927" y="3869430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F4A40B5-8434-4830-9724-066B7211F789}"/>
              </a:ext>
            </a:extLst>
          </p:cNvPr>
          <p:cNvSpPr/>
          <p:nvPr/>
        </p:nvSpPr>
        <p:spPr>
          <a:xfrm>
            <a:off x="8381344" y="4440624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09CBF72-915A-4CC2-8C21-47DDC6018B74}"/>
              </a:ext>
            </a:extLst>
          </p:cNvPr>
          <p:cNvSpPr txBox="1"/>
          <p:nvPr/>
        </p:nvSpPr>
        <p:spPr>
          <a:xfrm flipH="1">
            <a:off x="8276927" y="4577999"/>
            <a:ext cx="3402451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自我的稳定性，分数越高，一个人的自我越稳定、结实</a:t>
            </a:r>
            <a:endParaRPr lang="en-US" altLang="zh-CN" sz="16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8277533-6722-4F79-9F9E-ADF49110B997}"/>
              </a:ext>
            </a:extLst>
          </p:cNvPr>
          <p:cNvSpPr/>
          <p:nvPr/>
        </p:nvSpPr>
        <p:spPr>
          <a:xfrm>
            <a:off x="3967495" y="1289545"/>
            <a:ext cx="3991896" cy="3991896"/>
          </a:xfrm>
          <a:prstGeom prst="ellipse">
            <a:avLst/>
          </a:prstGeom>
          <a:noFill/>
          <a:ln w="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F2D41B0-B0D7-41E6-8BCA-2C860F724EAD}"/>
              </a:ext>
            </a:extLst>
          </p:cNvPr>
          <p:cNvGrpSpPr/>
          <p:nvPr/>
        </p:nvGrpSpPr>
        <p:grpSpPr>
          <a:xfrm>
            <a:off x="4456208" y="1778258"/>
            <a:ext cx="3014474" cy="3014470"/>
            <a:chOff x="4588763" y="2075140"/>
            <a:chExt cx="3014474" cy="3014470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4027FC5-F438-4AD9-8EAA-BB88578A3131}"/>
                </a:ext>
              </a:extLst>
            </p:cNvPr>
            <p:cNvGrpSpPr/>
            <p:nvPr/>
          </p:nvGrpSpPr>
          <p:grpSpPr>
            <a:xfrm>
              <a:off x="4588763" y="2075140"/>
              <a:ext cx="3014474" cy="3014470"/>
              <a:chOff x="4588763" y="1921765"/>
              <a:chExt cx="3014474" cy="3014470"/>
            </a:xfrm>
          </p:grpSpPr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3F045013-DC3B-47C8-AE2A-DFC32BDCB0B8}"/>
                  </a:ext>
                </a:extLst>
              </p:cNvPr>
              <p:cNvSpPr/>
              <p:nvPr/>
            </p:nvSpPr>
            <p:spPr>
              <a:xfrm>
                <a:off x="6096002" y="1921765"/>
                <a:ext cx="1507235" cy="1507235"/>
              </a:xfrm>
              <a:custGeom>
                <a:avLst/>
                <a:gdLst>
                  <a:gd name="connsiteX0" fmla="*/ 1 w 1507235"/>
                  <a:gd name="connsiteY0" fmla="*/ 0 h 1507235"/>
                  <a:gd name="connsiteX1" fmla="*/ 232994 w 1507235"/>
                  <a:gd name="connsiteY1" fmla="*/ 249294 h 1507235"/>
                  <a:gd name="connsiteX2" fmla="*/ 539818 w 1507235"/>
                  <a:gd name="connsiteY2" fmla="*/ 99984 h 1507235"/>
                  <a:gd name="connsiteX3" fmla="*/ 683563 w 1507235"/>
                  <a:gd name="connsiteY3" fmla="*/ 454376 h 1507235"/>
                  <a:gd name="connsiteX4" fmla="*/ 1065777 w 1507235"/>
                  <a:gd name="connsiteY4" fmla="*/ 441459 h 1507235"/>
                  <a:gd name="connsiteX5" fmla="*/ 1054252 w 1507235"/>
                  <a:gd name="connsiteY5" fmla="*/ 782488 h 1507235"/>
                  <a:gd name="connsiteX6" fmla="*/ 1376787 w 1507235"/>
                  <a:gd name="connsiteY6" fmla="*/ 893865 h 1507235"/>
                  <a:gd name="connsiteX7" fmla="*/ 1227834 w 1507235"/>
                  <a:gd name="connsiteY7" fmla="*/ 1246103 h 1507235"/>
                  <a:gd name="connsiteX8" fmla="*/ 1507235 w 1507235"/>
                  <a:gd name="connsiteY8" fmla="*/ 1507235 h 1507235"/>
                  <a:gd name="connsiteX9" fmla="*/ 0 w 1507235"/>
                  <a:gd name="connsiteY9" fmla="*/ 1507235 h 1507235"/>
                  <a:gd name="connsiteX10" fmla="*/ 0 w 1507235"/>
                  <a:gd name="connsiteY10" fmla="*/ 1 h 150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7235" h="1507235">
                    <a:moveTo>
                      <a:pt x="1" y="0"/>
                    </a:moveTo>
                    <a:lnTo>
                      <a:pt x="232994" y="249294"/>
                    </a:lnTo>
                    <a:lnTo>
                      <a:pt x="539818" y="99984"/>
                    </a:lnTo>
                    <a:lnTo>
                      <a:pt x="683563" y="454376"/>
                    </a:lnTo>
                    <a:lnTo>
                      <a:pt x="1065777" y="441459"/>
                    </a:lnTo>
                    <a:lnTo>
                      <a:pt x="1054252" y="782488"/>
                    </a:lnTo>
                    <a:lnTo>
                      <a:pt x="1376787" y="893865"/>
                    </a:lnTo>
                    <a:lnTo>
                      <a:pt x="1227834" y="1246103"/>
                    </a:lnTo>
                    <a:lnTo>
                      <a:pt x="1507235" y="1507235"/>
                    </a:lnTo>
                    <a:lnTo>
                      <a:pt x="0" y="150723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9D18E"/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0DA4BA55-4CA0-4855-9216-2381B53BD0BB}"/>
                  </a:ext>
                </a:extLst>
              </p:cNvPr>
              <p:cNvSpPr/>
              <p:nvPr/>
            </p:nvSpPr>
            <p:spPr>
              <a:xfrm flipV="1">
                <a:off x="6096002" y="3429000"/>
                <a:ext cx="1507235" cy="1507235"/>
              </a:xfrm>
              <a:custGeom>
                <a:avLst/>
                <a:gdLst>
                  <a:gd name="connsiteX0" fmla="*/ 1 w 1507235"/>
                  <a:gd name="connsiteY0" fmla="*/ 0 h 1507235"/>
                  <a:gd name="connsiteX1" fmla="*/ 232994 w 1507235"/>
                  <a:gd name="connsiteY1" fmla="*/ 249294 h 1507235"/>
                  <a:gd name="connsiteX2" fmla="*/ 539818 w 1507235"/>
                  <a:gd name="connsiteY2" fmla="*/ 99984 h 1507235"/>
                  <a:gd name="connsiteX3" fmla="*/ 683563 w 1507235"/>
                  <a:gd name="connsiteY3" fmla="*/ 454376 h 1507235"/>
                  <a:gd name="connsiteX4" fmla="*/ 1065777 w 1507235"/>
                  <a:gd name="connsiteY4" fmla="*/ 441459 h 1507235"/>
                  <a:gd name="connsiteX5" fmla="*/ 1054252 w 1507235"/>
                  <a:gd name="connsiteY5" fmla="*/ 782488 h 1507235"/>
                  <a:gd name="connsiteX6" fmla="*/ 1376787 w 1507235"/>
                  <a:gd name="connsiteY6" fmla="*/ 893865 h 1507235"/>
                  <a:gd name="connsiteX7" fmla="*/ 1227834 w 1507235"/>
                  <a:gd name="connsiteY7" fmla="*/ 1246103 h 1507235"/>
                  <a:gd name="connsiteX8" fmla="*/ 1507235 w 1507235"/>
                  <a:gd name="connsiteY8" fmla="*/ 1507235 h 1507235"/>
                  <a:gd name="connsiteX9" fmla="*/ 0 w 1507235"/>
                  <a:gd name="connsiteY9" fmla="*/ 1507235 h 1507235"/>
                  <a:gd name="connsiteX10" fmla="*/ 0 w 1507235"/>
                  <a:gd name="connsiteY10" fmla="*/ 1 h 150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7235" h="1507235">
                    <a:moveTo>
                      <a:pt x="1" y="0"/>
                    </a:moveTo>
                    <a:lnTo>
                      <a:pt x="232994" y="249294"/>
                    </a:lnTo>
                    <a:lnTo>
                      <a:pt x="539818" y="99984"/>
                    </a:lnTo>
                    <a:lnTo>
                      <a:pt x="683563" y="454376"/>
                    </a:lnTo>
                    <a:lnTo>
                      <a:pt x="1065777" y="441459"/>
                    </a:lnTo>
                    <a:lnTo>
                      <a:pt x="1054252" y="782488"/>
                    </a:lnTo>
                    <a:lnTo>
                      <a:pt x="1376787" y="893865"/>
                    </a:lnTo>
                    <a:lnTo>
                      <a:pt x="1227834" y="1246103"/>
                    </a:lnTo>
                    <a:lnTo>
                      <a:pt x="1507235" y="1507235"/>
                    </a:lnTo>
                    <a:lnTo>
                      <a:pt x="0" y="150723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4C7E7"/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89E1D81-798E-4F91-B91B-0BC957D0EF0F}"/>
                  </a:ext>
                </a:extLst>
              </p:cNvPr>
              <p:cNvSpPr/>
              <p:nvPr/>
            </p:nvSpPr>
            <p:spPr>
              <a:xfrm flipH="1" flipV="1">
                <a:off x="4588763" y="3429000"/>
                <a:ext cx="1507235" cy="1507235"/>
              </a:xfrm>
              <a:custGeom>
                <a:avLst/>
                <a:gdLst>
                  <a:gd name="connsiteX0" fmla="*/ 1 w 1507235"/>
                  <a:gd name="connsiteY0" fmla="*/ 0 h 1507235"/>
                  <a:gd name="connsiteX1" fmla="*/ 232994 w 1507235"/>
                  <a:gd name="connsiteY1" fmla="*/ 249294 h 1507235"/>
                  <a:gd name="connsiteX2" fmla="*/ 539818 w 1507235"/>
                  <a:gd name="connsiteY2" fmla="*/ 99984 h 1507235"/>
                  <a:gd name="connsiteX3" fmla="*/ 683563 w 1507235"/>
                  <a:gd name="connsiteY3" fmla="*/ 454376 h 1507235"/>
                  <a:gd name="connsiteX4" fmla="*/ 1065777 w 1507235"/>
                  <a:gd name="connsiteY4" fmla="*/ 441459 h 1507235"/>
                  <a:gd name="connsiteX5" fmla="*/ 1054252 w 1507235"/>
                  <a:gd name="connsiteY5" fmla="*/ 782488 h 1507235"/>
                  <a:gd name="connsiteX6" fmla="*/ 1376787 w 1507235"/>
                  <a:gd name="connsiteY6" fmla="*/ 893865 h 1507235"/>
                  <a:gd name="connsiteX7" fmla="*/ 1227834 w 1507235"/>
                  <a:gd name="connsiteY7" fmla="*/ 1246103 h 1507235"/>
                  <a:gd name="connsiteX8" fmla="*/ 1507235 w 1507235"/>
                  <a:gd name="connsiteY8" fmla="*/ 1507235 h 1507235"/>
                  <a:gd name="connsiteX9" fmla="*/ 0 w 1507235"/>
                  <a:gd name="connsiteY9" fmla="*/ 1507235 h 1507235"/>
                  <a:gd name="connsiteX10" fmla="*/ 0 w 1507235"/>
                  <a:gd name="connsiteY10" fmla="*/ 1 h 150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7235" h="1507235">
                    <a:moveTo>
                      <a:pt x="1" y="0"/>
                    </a:moveTo>
                    <a:lnTo>
                      <a:pt x="232994" y="249294"/>
                    </a:lnTo>
                    <a:lnTo>
                      <a:pt x="539818" y="99984"/>
                    </a:lnTo>
                    <a:lnTo>
                      <a:pt x="683563" y="454376"/>
                    </a:lnTo>
                    <a:lnTo>
                      <a:pt x="1065777" y="441459"/>
                    </a:lnTo>
                    <a:lnTo>
                      <a:pt x="1054252" y="782488"/>
                    </a:lnTo>
                    <a:lnTo>
                      <a:pt x="1376787" y="893865"/>
                    </a:lnTo>
                    <a:lnTo>
                      <a:pt x="1227834" y="1246103"/>
                    </a:lnTo>
                    <a:lnTo>
                      <a:pt x="1507235" y="1507235"/>
                    </a:lnTo>
                    <a:lnTo>
                      <a:pt x="0" y="150723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6161"/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14B0DEAC-2896-4FE4-BB30-585913FB0FB9}"/>
                  </a:ext>
                </a:extLst>
              </p:cNvPr>
              <p:cNvSpPr/>
              <p:nvPr/>
            </p:nvSpPr>
            <p:spPr>
              <a:xfrm flipH="1">
                <a:off x="4588765" y="1921765"/>
                <a:ext cx="1507235" cy="1507235"/>
              </a:xfrm>
              <a:custGeom>
                <a:avLst/>
                <a:gdLst>
                  <a:gd name="connsiteX0" fmla="*/ 1 w 1507235"/>
                  <a:gd name="connsiteY0" fmla="*/ 0 h 1507235"/>
                  <a:gd name="connsiteX1" fmla="*/ 232994 w 1507235"/>
                  <a:gd name="connsiteY1" fmla="*/ 249294 h 1507235"/>
                  <a:gd name="connsiteX2" fmla="*/ 539818 w 1507235"/>
                  <a:gd name="connsiteY2" fmla="*/ 99984 h 1507235"/>
                  <a:gd name="connsiteX3" fmla="*/ 683563 w 1507235"/>
                  <a:gd name="connsiteY3" fmla="*/ 454376 h 1507235"/>
                  <a:gd name="connsiteX4" fmla="*/ 1065777 w 1507235"/>
                  <a:gd name="connsiteY4" fmla="*/ 441459 h 1507235"/>
                  <a:gd name="connsiteX5" fmla="*/ 1054252 w 1507235"/>
                  <a:gd name="connsiteY5" fmla="*/ 782488 h 1507235"/>
                  <a:gd name="connsiteX6" fmla="*/ 1376787 w 1507235"/>
                  <a:gd name="connsiteY6" fmla="*/ 893865 h 1507235"/>
                  <a:gd name="connsiteX7" fmla="*/ 1227834 w 1507235"/>
                  <a:gd name="connsiteY7" fmla="*/ 1246103 h 1507235"/>
                  <a:gd name="connsiteX8" fmla="*/ 1507235 w 1507235"/>
                  <a:gd name="connsiteY8" fmla="*/ 1507235 h 1507235"/>
                  <a:gd name="connsiteX9" fmla="*/ 0 w 1507235"/>
                  <a:gd name="connsiteY9" fmla="*/ 1507235 h 1507235"/>
                  <a:gd name="connsiteX10" fmla="*/ 0 w 1507235"/>
                  <a:gd name="connsiteY10" fmla="*/ 1 h 150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7235" h="1507235">
                    <a:moveTo>
                      <a:pt x="1" y="0"/>
                    </a:moveTo>
                    <a:lnTo>
                      <a:pt x="232994" y="249294"/>
                    </a:lnTo>
                    <a:lnTo>
                      <a:pt x="539818" y="99984"/>
                    </a:lnTo>
                    <a:lnTo>
                      <a:pt x="683563" y="454376"/>
                    </a:lnTo>
                    <a:lnTo>
                      <a:pt x="1065777" y="441459"/>
                    </a:lnTo>
                    <a:lnTo>
                      <a:pt x="1054252" y="782488"/>
                    </a:lnTo>
                    <a:lnTo>
                      <a:pt x="1376787" y="893865"/>
                    </a:lnTo>
                    <a:lnTo>
                      <a:pt x="1227834" y="1246103"/>
                    </a:lnTo>
                    <a:lnTo>
                      <a:pt x="1507235" y="1507235"/>
                    </a:lnTo>
                    <a:lnTo>
                      <a:pt x="0" y="150723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7" name="circular-wall-clock-for-livingroom_47654">
              <a:extLst>
                <a:ext uri="{FF2B5EF4-FFF2-40B4-BE49-F238E27FC236}">
                  <a16:creationId xmlns:a16="http://schemas.microsoft.com/office/drawing/2014/main" id="{1691A0E8-9B77-491E-8F62-D879F2A7879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93129" y="3865263"/>
              <a:ext cx="471385" cy="470729"/>
            </a:xfrm>
            <a:custGeom>
              <a:avLst/>
              <a:gdLst>
                <a:gd name="connsiteX0" fmla="*/ 283038 w 607850"/>
                <a:gd name="connsiteY0" fmla="*/ 451054 h 607004"/>
                <a:gd name="connsiteX1" fmla="*/ 314440 w 607850"/>
                <a:gd name="connsiteY1" fmla="*/ 451054 h 607004"/>
                <a:gd name="connsiteX2" fmla="*/ 314440 w 607850"/>
                <a:gd name="connsiteY2" fmla="*/ 513787 h 607004"/>
                <a:gd name="connsiteX3" fmla="*/ 283038 w 607850"/>
                <a:gd name="connsiteY3" fmla="*/ 513787 h 607004"/>
                <a:gd name="connsiteX4" fmla="*/ 191268 w 607850"/>
                <a:gd name="connsiteY4" fmla="*/ 449008 h 607004"/>
                <a:gd name="connsiteX5" fmla="*/ 208028 w 607850"/>
                <a:gd name="connsiteY5" fmla="*/ 465732 h 607004"/>
                <a:gd name="connsiteX6" fmla="*/ 191268 w 607850"/>
                <a:gd name="connsiteY6" fmla="*/ 482456 h 607004"/>
                <a:gd name="connsiteX7" fmla="*/ 174508 w 607850"/>
                <a:gd name="connsiteY7" fmla="*/ 465732 h 607004"/>
                <a:gd name="connsiteX8" fmla="*/ 191268 w 607850"/>
                <a:gd name="connsiteY8" fmla="*/ 449008 h 607004"/>
                <a:gd name="connsiteX9" fmla="*/ 395625 w 607850"/>
                <a:gd name="connsiteY9" fmla="*/ 443716 h 607004"/>
                <a:gd name="connsiteX10" fmla="*/ 412385 w 607850"/>
                <a:gd name="connsiteY10" fmla="*/ 460476 h 607004"/>
                <a:gd name="connsiteX11" fmla="*/ 395625 w 607850"/>
                <a:gd name="connsiteY11" fmla="*/ 477236 h 607004"/>
                <a:gd name="connsiteX12" fmla="*/ 378865 w 607850"/>
                <a:gd name="connsiteY12" fmla="*/ 460476 h 607004"/>
                <a:gd name="connsiteX13" fmla="*/ 395625 w 607850"/>
                <a:gd name="connsiteY13" fmla="*/ 443716 h 607004"/>
                <a:gd name="connsiteX14" fmla="*/ 458499 w 607850"/>
                <a:gd name="connsiteY14" fmla="*/ 391427 h 607004"/>
                <a:gd name="connsiteX15" fmla="*/ 475259 w 607850"/>
                <a:gd name="connsiteY15" fmla="*/ 408187 h 607004"/>
                <a:gd name="connsiteX16" fmla="*/ 458499 w 607850"/>
                <a:gd name="connsiteY16" fmla="*/ 424947 h 607004"/>
                <a:gd name="connsiteX17" fmla="*/ 441739 w 607850"/>
                <a:gd name="connsiteY17" fmla="*/ 408187 h 607004"/>
                <a:gd name="connsiteX18" fmla="*/ 458499 w 607850"/>
                <a:gd name="connsiteY18" fmla="*/ 391427 h 607004"/>
                <a:gd name="connsiteX19" fmla="*/ 138838 w 607850"/>
                <a:gd name="connsiteY19" fmla="*/ 386205 h 607004"/>
                <a:gd name="connsiteX20" fmla="*/ 155598 w 607850"/>
                <a:gd name="connsiteY20" fmla="*/ 402929 h 607004"/>
                <a:gd name="connsiteX21" fmla="*/ 138838 w 607850"/>
                <a:gd name="connsiteY21" fmla="*/ 419653 h 607004"/>
                <a:gd name="connsiteX22" fmla="*/ 122078 w 607850"/>
                <a:gd name="connsiteY22" fmla="*/ 402929 h 607004"/>
                <a:gd name="connsiteX23" fmla="*/ 138838 w 607850"/>
                <a:gd name="connsiteY23" fmla="*/ 386205 h 607004"/>
                <a:gd name="connsiteX24" fmla="*/ 450701 w 607850"/>
                <a:gd name="connsiteY24" fmla="*/ 283603 h 607004"/>
                <a:gd name="connsiteX25" fmla="*/ 513575 w 607850"/>
                <a:gd name="connsiteY25" fmla="*/ 283603 h 607004"/>
                <a:gd name="connsiteX26" fmla="*/ 513575 w 607850"/>
                <a:gd name="connsiteY26" fmla="*/ 315005 h 607004"/>
                <a:gd name="connsiteX27" fmla="*/ 450701 w 607850"/>
                <a:gd name="connsiteY27" fmla="*/ 315005 h 607004"/>
                <a:gd name="connsiteX28" fmla="*/ 83832 w 607850"/>
                <a:gd name="connsiteY28" fmla="*/ 283603 h 607004"/>
                <a:gd name="connsiteX29" fmla="*/ 146706 w 607850"/>
                <a:gd name="connsiteY29" fmla="*/ 283603 h 607004"/>
                <a:gd name="connsiteX30" fmla="*/ 146706 w 607850"/>
                <a:gd name="connsiteY30" fmla="*/ 315005 h 607004"/>
                <a:gd name="connsiteX31" fmla="*/ 83832 w 607850"/>
                <a:gd name="connsiteY31" fmla="*/ 315005 h 607004"/>
                <a:gd name="connsiteX32" fmla="*/ 463792 w 607850"/>
                <a:gd name="connsiteY32" fmla="*/ 197795 h 607004"/>
                <a:gd name="connsiteX33" fmla="*/ 480552 w 607850"/>
                <a:gd name="connsiteY33" fmla="*/ 214555 h 607004"/>
                <a:gd name="connsiteX34" fmla="*/ 463792 w 607850"/>
                <a:gd name="connsiteY34" fmla="*/ 231315 h 607004"/>
                <a:gd name="connsiteX35" fmla="*/ 447032 w 607850"/>
                <a:gd name="connsiteY35" fmla="*/ 214555 h 607004"/>
                <a:gd name="connsiteX36" fmla="*/ 463792 w 607850"/>
                <a:gd name="connsiteY36" fmla="*/ 197795 h 607004"/>
                <a:gd name="connsiteX37" fmla="*/ 144095 w 607850"/>
                <a:gd name="connsiteY37" fmla="*/ 182059 h 607004"/>
                <a:gd name="connsiteX38" fmla="*/ 160890 w 607850"/>
                <a:gd name="connsiteY38" fmla="*/ 198783 h 607004"/>
                <a:gd name="connsiteX39" fmla="*/ 144095 w 607850"/>
                <a:gd name="connsiteY39" fmla="*/ 215507 h 607004"/>
                <a:gd name="connsiteX40" fmla="*/ 127300 w 607850"/>
                <a:gd name="connsiteY40" fmla="*/ 198783 h 607004"/>
                <a:gd name="connsiteX41" fmla="*/ 144095 w 607850"/>
                <a:gd name="connsiteY41" fmla="*/ 182059 h 607004"/>
                <a:gd name="connsiteX42" fmla="*/ 298740 w 607850"/>
                <a:gd name="connsiteY42" fmla="*/ 166393 h 607004"/>
                <a:gd name="connsiteX43" fmla="*/ 314432 w 607850"/>
                <a:gd name="connsiteY43" fmla="*/ 182066 h 607004"/>
                <a:gd name="connsiteX44" fmla="*/ 314432 w 607850"/>
                <a:gd name="connsiteY44" fmla="*/ 299242 h 607004"/>
                <a:gd name="connsiteX45" fmla="*/ 378840 w 607850"/>
                <a:gd name="connsiteY45" fmla="*/ 299242 h 607004"/>
                <a:gd name="connsiteX46" fmla="*/ 394531 w 607850"/>
                <a:gd name="connsiteY46" fmla="*/ 314996 h 607004"/>
                <a:gd name="connsiteX47" fmla="*/ 378840 w 607850"/>
                <a:gd name="connsiteY47" fmla="*/ 330669 h 607004"/>
                <a:gd name="connsiteX48" fmla="*/ 298740 w 607850"/>
                <a:gd name="connsiteY48" fmla="*/ 330669 h 607004"/>
                <a:gd name="connsiteX49" fmla="*/ 282967 w 607850"/>
                <a:gd name="connsiteY49" fmla="*/ 314996 h 607004"/>
                <a:gd name="connsiteX50" fmla="*/ 282967 w 607850"/>
                <a:gd name="connsiteY50" fmla="*/ 182066 h 607004"/>
                <a:gd name="connsiteX51" fmla="*/ 298740 w 607850"/>
                <a:gd name="connsiteY51" fmla="*/ 166393 h 607004"/>
                <a:gd name="connsiteX52" fmla="*/ 411326 w 607850"/>
                <a:gd name="connsiteY52" fmla="*/ 134992 h 607004"/>
                <a:gd name="connsiteX53" fmla="*/ 428121 w 607850"/>
                <a:gd name="connsiteY53" fmla="*/ 151752 h 607004"/>
                <a:gd name="connsiteX54" fmla="*/ 411326 w 607850"/>
                <a:gd name="connsiteY54" fmla="*/ 168512 h 607004"/>
                <a:gd name="connsiteX55" fmla="*/ 394531 w 607850"/>
                <a:gd name="connsiteY55" fmla="*/ 151752 h 607004"/>
                <a:gd name="connsiteX56" fmla="*/ 411326 w 607850"/>
                <a:gd name="connsiteY56" fmla="*/ 134992 h 607004"/>
                <a:gd name="connsiteX57" fmla="*/ 207004 w 607850"/>
                <a:gd name="connsiteY57" fmla="*/ 129770 h 607004"/>
                <a:gd name="connsiteX58" fmla="*/ 223764 w 607850"/>
                <a:gd name="connsiteY58" fmla="*/ 146530 h 607004"/>
                <a:gd name="connsiteX59" fmla="*/ 207004 w 607850"/>
                <a:gd name="connsiteY59" fmla="*/ 163290 h 607004"/>
                <a:gd name="connsiteX60" fmla="*/ 190244 w 607850"/>
                <a:gd name="connsiteY60" fmla="*/ 146530 h 607004"/>
                <a:gd name="connsiteX61" fmla="*/ 207004 w 607850"/>
                <a:gd name="connsiteY61" fmla="*/ 129770 h 607004"/>
                <a:gd name="connsiteX62" fmla="*/ 283038 w 607850"/>
                <a:gd name="connsiteY62" fmla="*/ 84820 h 607004"/>
                <a:gd name="connsiteX63" fmla="*/ 314440 w 607850"/>
                <a:gd name="connsiteY63" fmla="*/ 84820 h 607004"/>
                <a:gd name="connsiteX64" fmla="*/ 314440 w 607850"/>
                <a:gd name="connsiteY64" fmla="*/ 147553 h 607004"/>
                <a:gd name="connsiteX65" fmla="*/ 283038 w 607850"/>
                <a:gd name="connsiteY65" fmla="*/ 147553 h 607004"/>
                <a:gd name="connsiteX66" fmla="*/ 303884 w 607850"/>
                <a:gd name="connsiteY66" fmla="*/ 62794 h 607004"/>
                <a:gd name="connsiteX67" fmla="*/ 62881 w 607850"/>
                <a:gd name="connsiteY67" fmla="*/ 303461 h 607004"/>
                <a:gd name="connsiteX68" fmla="*/ 303884 w 607850"/>
                <a:gd name="connsiteY68" fmla="*/ 544211 h 607004"/>
                <a:gd name="connsiteX69" fmla="*/ 544969 w 607850"/>
                <a:gd name="connsiteY69" fmla="*/ 303461 h 607004"/>
                <a:gd name="connsiteX70" fmla="*/ 303884 w 607850"/>
                <a:gd name="connsiteY70" fmla="*/ 62794 h 607004"/>
                <a:gd name="connsiteX71" fmla="*/ 303884 w 607850"/>
                <a:gd name="connsiteY71" fmla="*/ 0 h 607004"/>
                <a:gd name="connsiteX72" fmla="*/ 607850 w 607850"/>
                <a:gd name="connsiteY72" fmla="*/ 303461 h 607004"/>
                <a:gd name="connsiteX73" fmla="*/ 303884 w 607850"/>
                <a:gd name="connsiteY73" fmla="*/ 607004 h 607004"/>
                <a:gd name="connsiteX74" fmla="*/ 0 w 607850"/>
                <a:gd name="connsiteY74" fmla="*/ 303461 h 607004"/>
                <a:gd name="connsiteX75" fmla="*/ 303884 w 607850"/>
                <a:gd name="connsiteY75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7850" h="607004">
                  <a:moveTo>
                    <a:pt x="283038" y="451054"/>
                  </a:moveTo>
                  <a:lnTo>
                    <a:pt x="314440" y="451054"/>
                  </a:lnTo>
                  <a:lnTo>
                    <a:pt x="314440" y="513787"/>
                  </a:lnTo>
                  <a:lnTo>
                    <a:pt x="283038" y="513787"/>
                  </a:lnTo>
                  <a:close/>
                  <a:moveTo>
                    <a:pt x="191268" y="449008"/>
                  </a:moveTo>
                  <a:cubicBezTo>
                    <a:pt x="200524" y="449008"/>
                    <a:pt x="208028" y="456496"/>
                    <a:pt x="208028" y="465732"/>
                  </a:cubicBezTo>
                  <a:cubicBezTo>
                    <a:pt x="208028" y="474968"/>
                    <a:pt x="200524" y="482456"/>
                    <a:pt x="191268" y="482456"/>
                  </a:cubicBezTo>
                  <a:cubicBezTo>
                    <a:pt x="182012" y="482456"/>
                    <a:pt x="174508" y="474968"/>
                    <a:pt x="174508" y="465732"/>
                  </a:cubicBezTo>
                  <a:cubicBezTo>
                    <a:pt x="174508" y="456496"/>
                    <a:pt x="182012" y="449008"/>
                    <a:pt x="191268" y="449008"/>
                  </a:cubicBezTo>
                  <a:close/>
                  <a:moveTo>
                    <a:pt x="395625" y="443716"/>
                  </a:moveTo>
                  <a:cubicBezTo>
                    <a:pt x="404881" y="443716"/>
                    <a:pt x="412385" y="451220"/>
                    <a:pt x="412385" y="460476"/>
                  </a:cubicBezTo>
                  <a:cubicBezTo>
                    <a:pt x="412385" y="469732"/>
                    <a:pt x="404881" y="477236"/>
                    <a:pt x="395625" y="477236"/>
                  </a:cubicBezTo>
                  <a:cubicBezTo>
                    <a:pt x="386369" y="477236"/>
                    <a:pt x="378865" y="469732"/>
                    <a:pt x="378865" y="460476"/>
                  </a:cubicBezTo>
                  <a:cubicBezTo>
                    <a:pt x="378865" y="451220"/>
                    <a:pt x="386369" y="443716"/>
                    <a:pt x="395625" y="443716"/>
                  </a:cubicBezTo>
                  <a:close/>
                  <a:moveTo>
                    <a:pt x="458499" y="391427"/>
                  </a:moveTo>
                  <a:cubicBezTo>
                    <a:pt x="467755" y="391427"/>
                    <a:pt x="475259" y="398931"/>
                    <a:pt x="475259" y="408187"/>
                  </a:cubicBezTo>
                  <a:cubicBezTo>
                    <a:pt x="475259" y="417443"/>
                    <a:pt x="467755" y="424947"/>
                    <a:pt x="458499" y="424947"/>
                  </a:cubicBezTo>
                  <a:cubicBezTo>
                    <a:pt x="449243" y="424947"/>
                    <a:pt x="441739" y="417443"/>
                    <a:pt x="441739" y="408187"/>
                  </a:cubicBezTo>
                  <a:cubicBezTo>
                    <a:pt x="441739" y="398931"/>
                    <a:pt x="449243" y="391427"/>
                    <a:pt x="458499" y="391427"/>
                  </a:cubicBezTo>
                  <a:close/>
                  <a:moveTo>
                    <a:pt x="138838" y="386205"/>
                  </a:moveTo>
                  <a:cubicBezTo>
                    <a:pt x="148094" y="386205"/>
                    <a:pt x="155598" y="393693"/>
                    <a:pt x="155598" y="402929"/>
                  </a:cubicBezTo>
                  <a:cubicBezTo>
                    <a:pt x="155598" y="412165"/>
                    <a:pt x="148094" y="419653"/>
                    <a:pt x="138838" y="419653"/>
                  </a:cubicBezTo>
                  <a:cubicBezTo>
                    <a:pt x="129582" y="419653"/>
                    <a:pt x="122078" y="412165"/>
                    <a:pt x="122078" y="402929"/>
                  </a:cubicBezTo>
                  <a:cubicBezTo>
                    <a:pt x="122078" y="393693"/>
                    <a:pt x="129582" y="386205"/>
                    <a:pt x="138838" y="386205"/>
                  </a:cubicBezTo>
                  <a:close/>
                  <a:moveTo>
                    <a:pt x="450701" y="283603"/>
                  </a:moveTo>
                  <a:lnTo>
                    <a:pt x="513575" y="283603"/>
                  </a:lnTo>
                  <a:lnTo>
                    <a:pt x="513575" y="315005"/>
                  </a:lnTo>
                  <a:lnTo>
                    <a:pt x="450701" y="315005"/>
                  </a:lnTo>
                  <a:close/>
                  <a:moveTo>
                    <a:pt x="83832" y="283603"/>
                  </a:moveTo>
                  <a:lnTo>
                    <a:pt x="146706" y="283603"/>
                  </a:lnTo>
                  <a:lnTo>
                    <a:pt x="146706" y="315005"/>
                  </a:lnTo>
                  <a:lnTo>
                    <a:pt x="83832" y="315005"/>
                  </a:lnTo>
                  <a:close/>
                  <a:moveTo>
                    <a:pt x="463792" y="197795"/>
                  </a:moveTo>
                  <a:cubicBezTo>
                    <a:pt x="473048" y="197795"/>
                    <a:pt x="480552" y="205299"/>
                    <a:pt x="480552" y="214555"/>
                  </a:cubicBezTo>
                  <a:cubicBezTo>
                    <a:pt x="480552" y="223811"/>
                    <a:pt x="473048" y="231315"/>
                    <a:pt x="463792" y="231315"/>
                  </a:cubicBezTo>
                  <a:cubicBezTo>
                    <a:pt x="454536" y="231315"/>
                    <a:pt x="447032" y="223811"/>
                    <a:pt x="447032" y="214555"/>
                  </a:cubicBezTo>
                  <a:cubicBezTo>
                    <a:pt x="447032" y="205299"/>
                    <a:pt x="454536" y="197795"/>
                    <a:pt x="463792" y="197795"/>
                  </a:cubicBezTo>
                  <a:close/>
                  <a:moveTo>
                    <a:pt x="144095" y="182059"/>
                  </a:moveTo>
                  <a:cubicBezTo>
                    <a:pt x="153371" y="182059"/>
                    <a:pt x="160890" y="189547"/>
                    <a:pt x="160890" y="198783"/>
                  </a:cubicBezTo>
                  <a:cubicBezTo>
                    <a:pt x="160890" y="208019"/>
                    <a:pt x="153371" y="215507"/>
                    <a:pt x="144095" y="215507"/>
                  </a:cubicBezTo>
                  <a:cubicBezTo>
                    <a:pt x="134819" y="215507"/>
                    <a:pt x="127300" y="208019"/>
                    <a:pt x="127300" y="198783"/>
                  </a:cubicBezTo>
                  <a:cubicBezTo>
                    <a:pt x="127300" y="189547"/>
                    <a:pt x="134819" y="182059"/>
                    <a:pt x="144095" y="182059"/>
                  </a:cubicBezTo>
                  <a:close/>
                  <a:moveTo>
                    <a:pt x="298740" y="166393"/>
                  </a:moveTo>
                  <a:cubicBezTo>
                    <a:pt x="307613" y="166393"/>
                    <a:pt x="314432" y="173204"/>
                    <a:pt x="314432" y="182066"/>
                  </a:cubicBezTo>
                  <a:lnTo>
                    <a:pt x="314432" y="299242"/>
                  </a:lnTo>
                  <a:lnTo>
                    <a:pt x="378840" y="299242"/>
                  </a:lnTo>
                  <a:cubicBezTo>
                    <a:pt x="387712" y="299242"/>
                    <a:pt x="394531" y="306052"/>
                    <a:pt x="394531" y="314996"/>
                  </a:cubicBezTo>
                  <a:cubicBezTo>
                    <a:pt x="394531" y="323858"/>
                    <a:pt x="387712" y="330669"/>
                    <a:pt x="378840" y="330669"/>
                  </a:cubicBezTo>
                  <a:lnTo>
                    <a:pt x="298740" y="330669"/>
                  </a:lnTo>
                  <a:cubicBezTo>
                    <a:pt x="289786" y="330669"/>
                    <a:pt x="282967" y="323858"/>
                    <a:pt x="282967" y="314996"/>
                  </a:cubicBezTo>
                  <a:lnTo>
                    <a:pt x="282967" y="182066"/>
                  </a:lnTo>
                  <a:cubicBezTo>
                    <a:pt x="282967" y="173204"/>
                    <a:pt x="289786" y="166393"/>
                    <a:pt x="298740" y="166393"/>
                  </a:cubicBezTo>
                  <a:close/>
                  <a:moveTo>
                    <a:pt x="411326" y="134992"/>
                  </a:moveTo>
                  <a:cubicBezTo>
                    <a:pt x="420602" y="134992"/>
                    <a:pt x="428121" y="142496"/>
                    <a:pt x="428121" y="151752"/>
                  </a:cubicBezTo>
                  <a:cubicBezTo>
                    <a:pt x="428121" y="161008"/>
                    <a:pt x="420602" y="168512"/>
                    <a:pt x="411326" y="168512"/>
                  </a:cubicBezTo>
                  <a:cubicBezTo>
                    <a:pt x="402050" y="168512"/>
                    <a:pt x="394531" y="161008"/>
                    <a:pt x="394531" y="151752"/>
                  </a:cubicBezTo>
                  <a:cubicBezTo>
                    <a:pt x="394531" y="142496"/>
                    <a:pt x="402050" y="134992"/>
                    <a:pt x="411326" y="134992"/>
                  </a:cubicBezTo>
                  <a:close/>
                  <a:moveTo>
                    <a:pt x="207004" y="129770"/>
                  </a:moveTo>
                  <a:cubicBezTo>
                    <a:pt x="216260" y="129770"/>
                    <a:pt x="223764" y="137274"/>
                    <a:pt x="223764" y="146530"/>
                  </a:cubicBezTo>
                  <a:cubicBezTo>
                    <a:pt x="223764" y="155786"/>
                    <a:pt x="216260" y="163290"/>
                    <a:pt x="207004" y="163290"/>
                  </a:cubicBezTo>
                  <a:cubicBezTo>
                    <a:pt x="197748" y="163290"/>
                    <a:pt x="190244" y="155786"/>
                    <a:pt x="190244" y="146530"/>
                  </a:cubicBezTo>
                  <a:cubicBezTo>
                    <a:pt x="190244" y="137274"/>
                    <a:pt x="197748" y="129770"/>
                    <a:pt x="207004" y="129770"/>
                  </a:cubicBezTo>
                  <a:close/>
                  <a:moveTo>
                    <a:pt x="283038" y="84820"/>
                  </a:moveTo>
                  <a:lnTo>
                    <a:pt x="314440" y="84820"/>
                  </a:lnTo>
                  <a:lnTo>
                    <a:pt x="314440" y="147553"/>
                  </a:lnTo>
                  <a:lnTo>
                    <a:pt x="283038" y="147553"/>
                  </a:lnTo>
                  <a:close/>
                  <a:moveTo>
                    <a:pt x="303884" y="62794"/>
                  </a:moveTo>
                  <a:cubicBezTo>
                    <a:pt x="170806" y="62794"/>
                    <a:pt x="62881" y="170569"/>
                    <a:pt x="62881" y="303461"/>
                  </a:cubicBezTo>
                  <a:cubicBezTo>
                    <a:pt x="62881" y="436435"/>
                    <a:pt x="170806" y="544211"/>
                    <a:pt x="303884" y="544211"/>
                  </a:cubicBezTo>
                  <a:cubicBezTo>
                    <a:pt x="437044" y="544211"/>
                    <a:pt x="544969" y="436435"/>
                    <a:pt x="544969" y="303461"/>
                  </a:cubicBezTo>
                  <a:cubicBezTo>
                    <a:pt x="544969" y="170569"/>
                    <a:pt x="437044" y="62794"/>
                    <a:pt x="303884" y="62794"/>
                  </a:cubicBezTo>
                  <a:close/>
                  <a:moveTo>
                    <a:pt x="303884" y="0"/>
                  </a:moveTo>
                  <a:cubicBezTo>
                    <a:pt x="471567" y="0"/>
                    <a:pt x="607850" y="136012"/>
                    <a:pt x="607850" y="303461"/>
                  </a:cubicBezTo>
                  <a:cubicBezTo>
                    <a:pt x="607850" y="470910"/>
                    <a:pt x="471567" y="607004"/>
                    <a:pt x="303884" y="607004"/>
                  </a:cubicBezTo>
                  <a:cubicBezTo>
                    <a:pt x="136201" y="607004"/>
                    <a:pt x="0" y="470910"/>
                    <a:pt x="0" y="303461"/>
                  </a:cubicBezTo>
                  <a:cubicBezTo>
                    <a:pt x="0" y="136012"/>
                    <a:pt x="136201" y="0"/>
                    <a:pt x="3038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8" name="check-list-outline_69520">
              <a:extLst>
                <a:ext uri="{FF2B5EF4-FFF2-40B4-BE49-F238E27FC236}">
                  <a16:creationId xmlns:a16="http://schemas.microsoft.com/office/drawing/2014/main" id="{AEE992C3-E10C-44E1-B64E-A158519F50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91672" y="2817979"/>
              <a:ext cx="443979" cy="440475"/>
            </a:xfrm>
            <a:custGeom>
              <a:avLst/>
              <a:gdLst>
                <a:gd name="connsiteX0" fmla="*/ 269315 w 608062"/>
                <a:gd name="connsiteY0" fmla="*/ 421557 h 603263"/>
                <a:gd name="connsiteX1" fmla="*/ 477217 w 608062"/>
                <a:gd name="connsiteY1" fmla="*/ 421557 h 603263"/>
                <a:gd name="connsiteX2" fmla="*/ 497274 w 608062"/>
                <a:gd name="connsiteY2" fmla="*/ 441668 h 603263"/>
                <a:gd name="connsiteX3" fmla="*/ 477217 w 608062"/>
                <a:gd name="connsiteY3" fmla="*/ 461779 h 603263"/>
                <a:gd name="connsiteX4" fmla="*/ 269315 w 608062"/>
                <a:gd name="connsiteY4" fmla="*/ 461779 h 603263"/>
                <a:gd name="connsiteX5" fmla="*/ 249166 w 608062"/>
                <a:gd name="connsiteY5" fmla="*/ 441668 h 603263"/>
                <a:gd name="connsiteX6" fmla="*/ 269315 w 608062"/>
                <a:gd name="connsiteY6" fmla="*/ 421557 h 603263"/>
                <a:gd name="connsiteX7" fmla="*/ 223683 w 608062"/>
                <a:gd name="connsiteY7" fmla="*/ 359251 h 603263"/>
                <a:gd name="connsiteX8" fmla="*/ 238606 w 608062"/>
                <a:gd name="connsiteY8" fmla="*/ 363189 h 603263"/>
                <a:gd name="connsiteX9" fmla="*/ 242319 w 608062"/>
                <a:gd name="connsiteY9" fmla="*/ 391450 h 603263"/>
                <a:gd name="connsiteX10" fmla="*/ 171024 w 608062"/>
                <a:gd name="connsiteY10" fmla="*/ 484387 h 603263"/>
                <a:gd name="connsiteX11" fmla="*/ 155057 w 608062"/>
                <a:gd name="connsiteY11" fmla="*/ 492263 h 603263"/>
                <a:gd name="connsiteX12" fmla="*/ 143639 w 608062"/>
                <a:gd name="connsiteY12" fmla="*/ 488650 h 603263"/>
                <a:gd name="connsiteX13" fmla="*/ 100472 w 608062"/>
                <a:gd name="connsiteY13" fmla="*/ 458906 h 603263"/>
                <a:gd name="connsiteX14" fmla="*/ 95367 w 608062"/>
                <a:gd name="connsiteY14" fmla="*/ 430923 h 603263"/>
                <a:gd name="connsiteX15" fmla="*/ 123402 w 608062"/>
                <a:gd name="connsiteY15" fmla="*/ 425827 h 603263"/>
                <a:gd name="connsiteX16" fmla="*/ 150694 w 608062"/>
                <a:gd name="connsiteY16" fmla="*/ 444729 h 603263"/>
                <a:gd name="connsiteX17" fmla="*/ 210292 w 608062"/>
                <a:gd name="connsiteY17" fmla="*/ 366988 h 603263"/>
                <a:gd name="connsiteX18" fmla="*/ 223683 w 608062"/>
                <a:gd name="connsiteY18" fmla="*/ 359251 h 603263"/>
                <a:gd name="connsiteX19" fmla="*/ 269315 w 608062"/>
                <a:gd name="connsiteY19" fmla="*/ 274640 h 603263"/>
                <a:gd name="connsiteX20" fmla="*/ 477217 w 608062"/>
                <a:gd name="connsiteY20" fmla="*/ 274640 h 603263"/>
                <a:gd name="connsiteX21" fmla="*/ 497274 w 608062"/>
                <a:gd name="connsiteY21" fmla="*/ 294833 h 603263"/>
                <a:gd name="connsiteX22" fmla="*/ 477217 w 608062"/>
                <a:gd name="connsiteY22" fmla="*/ 314933 h 603263"/>
                <a:gd name="connsiteX23" fmla="*/ 269315 w 608062"/>
                <a:gd name="connsiteY23" fmla="*/ 314933 h 603263"/>
                <a:gd name="connsiteX24" fmla="*/ 249166 w 608062"/>
                <a:gd name="connsiteY24" fmla="*/ 294833 h 603263"/>
                <a:gd name="connsiteX25" fmla="*/ 269315 w 608062"/>
                <a:gd name="connsiteY25" fmla="*/ 274640 h 603263"/>
                <a:gd name="connsiteX26" fmla="*/ 223683 w 608062"/>
                <a:gd name="connsiteY26" fmla="*/ 212407 h 603263"/>
                <a:gd name="connsiteX27" fmla="*/ 238606 w 608062"/>
                <a:gd name="connsiteY27" fmla="*/ 216347 h 603263"/>
                <a:gd name="connsiteX28" fmla="*/ 242319 w 608062"/>
                <a:gd name="connsiteY28" fmla="*/ 244623 h 603263"/>
                <a:gd name="connsiteX29" fmla="*/ 171024 w 608062"/>
                <a:gd name="connsiteY29" fmla="*/ 337608 h 603263"/>
                <a:gd name="connsiteX30" fmla="*/ 155057 w 608062"/>
                <a:gd name="connsiteY30" fmla="*/ 345488 h 603263"/>
                <a:gd name="connsiteX31" fmla="*/ 143639 w 608062"/>
                <a:gd name="connsiteY31" fmla="*/ 341873 h 603263"/>
                <a:gd name="connsiteX32" fmla="*/ 100472 w 608062"/>
                <a:gd name="connsiteY32" fmla="*/ 312114 h 603263"/>
                <a:gd name="connsiteX33" fmla="*/ 95367 w 608062"/>
                <a:gd name="connsiteY33" fmla="*/ 284116 h 603263"/>
                <a:gd name="connsiteX34" fmla="*/ 123402 w 608062"/>
                <a:gd name="connsiteY34" fmla="*/ 279017 h 603263"/>
                <a:gd name="connsiteX35" fmla="*/ 150694 w 608062"/>
                <a:gd name="connsiteY35" fmla="*/ 297929 h 603263"/>
                <a:gd name="connsiteX36" fmla="*/ 210292 w 608062"/>
                <a:gd name="connsiteY36" fmla="*/ 220148 h 603263"/>
                <a:gd name="connsiteX37" fmla="*/ 223683 w 608062"/>
                <a:gd name="connsiteY37" fmla="*/ 212407 h 603263"/>
                <a:gd name="connsiteX38" fmla="*/ 71029 w 608062"/>
                <a:gd name="connsiteY38" fmla="*/ 77763 h 603263"/>
                <a:gd name="connsiteX39" fmla="*/ 228128 w 608062"/>
                <a:gd name="connsiteY39" fmla="*/ 77763 h 603263"/>
                <a:gd name="connsiteX40" fmla="*/ 229799 w 608062"/>
                <a:gd name="connsiteY40" fmla="*/ 86106 h 603263"/>
                <a:gd name="connsiteX41" fmla="*/ 205009 w 608062"/>
                <a:gd name="connsiteY41" fmla="*/ 123648 h 603263"/>
                <a:gd name="connsiteX42" fmla="*/ 198138 w 608062"/>
                <a:gd name="connsiteY42" fmla="*/ 138109 h 603263"/>
                <a:gd name="connsiteX43" fmla="*/ 71029 w 608062"/>
                <a:gd name="connsiteY43" fmla="*/ 138109 h 603263"/>
                <a:gd name="connsiteX44" fmla="*/ 60444 w 608062"/>
                <a:gd name="connsiteY44" fmla="*/ 148584 h 603263"/>
                <a:gd name="connsiteX45" fmla="*/ 60444 w 608062"/>
                <a:gd name="connsiteY45" fmla="*/ 532350 h 603263"/>
                <a:gd name="connsiteX46" fmla="*/ 71029 w 608062"/>
                <a:gd name="connsiteY46" fmla="*/ 542917 h 603263"/>
                <a:gd name="connsiteX47" fmla="*/ 537033 w 608062"/>
                <a:gd name="connsiteY47" fmla="*/ 542917 h 603263"/>
                <a:gd name="connsiteX48" fmla="*/ 547618 w 608062"/>
                <a:gd name="connsiteY48" fmla="*/ 532350 h 603263"/>
                <a:gd name="connsiteX49" fmla="*/ 547618 w 608062"/>
                <a:gd name="connsiteY49" fmla="*/ 148584 h 603263"/>
                <a:gd name="connsiteX50" fmla="*/ 537033 w 608062"/>
                <a:gd name="connsiteY50" fmla="*/ 138109 h 603263"/>
                <a:gd name="connsiteX51" fmla="*/ 372506 w 608062"/>
                <a:gd name="connsiteY51" fmla="*/ 138109 h 603263"/>
                <a:gd name="connsiteX52" fmla="*/ 411874 w 608062"/>
                <a:gd name="connsiteY52" fmla="*/ 77763 h 603263"/>
                <a:gd name="connsiteX53" fmla="*/ 537126 w 608062"/>
                <a:gd name="connsiteY53" fmla="*/ 77763 h 603263"/>
                <a:gd name="connsiteX54" fmla="*/ 608062 w 608062"/>
                <a:gd name="connsiteY54" fmla="*/ 148584 h 603263"/>
                <a:gd name="connsiteX55" fmla="*/ 608062 w 608062"/>
                <a:gd name="connsiteY55" fmla="*/ 532350 h 603263"/>
                <a:gd name="connsiteX56" fmla="*/ 537126 w 608062"/>
                <a:gd name="connsiteY56" fmla="*/ 603263 h 603263"/>
                <a:gd name="connsiteX57" fmla="*/ 71029 w 608062"/>
                <a:gd name="connsiteY57" fmla="*/ 603263 h 603263"/>
                <a:gd name="connsiteX58" fmla="*/ 0 w 608062"/>
                <a:gd name="connsiteY58" fmla="*/ 532350 h 603263"/>
                <a:gd name="connsiteX59" fmla="*/ 0 w 608062"/>
                <a:gd name="connsiteY59" fmla="*/ 148584 h 603263"/>
                <a:gd name="connsiteX60" fmla="*/ 71029 w 608062"/>
                <a:gd name="connsiteY60" fmla="*/ 77763 h 603263"/>
                <a:gd name="connsiteX61" fmla="*/ 319948 w 608062"/>
                <a:gd name="connsiteY61" fmla="*/ 0 h 603263"/>
                <a:gd name="connsiteX62" fmla="*/ 380206 w 608062"/>
                <a:gd name="connsiteY62" fmla="*/ 60161 h 603263"/>
                <a:gd name="connsiteX63" fmla="*/ 319948 w 608062"/>
                <a:gd name="connsiteY63" fmla="*/ 120414 h 603263"/>
                <a:gd name="connsiteX64" fmla="*/ 307600 w 608062"/>
                <a:gd name="connsiteY64" fmla="*/ 119116 h 603263"/>
                <a:gd name="connsiteX65" fmla="*/ 294973 w 608062"/>
                <a:gd name="connsiteY65" fmla="*/ 138119 h 603263"/>
                <a:gd name="connsiteX66" fmla="*/ 274361 w 608062"/>
                <a:gd name="connsiteY66" fmla="*/ 169265 h 603263"/>
                <a:gd name="connsiteX67" fmla="*/ 256534 w 608062"/>
                <a:gd name="connsiteY67" fmla="*/ 178813 h 603263"/>
                <a:gd name="connsiteX68" fmla="*/ 244835 w 608062"/>
                <a:gd name="connsiteY68" fmla="*/ 175291 h 603263"/>
                <a:gd name="connsiteX69" fmla="*/ 238707 w 608062"/>
                <a:gd name="connsiteY69" fmla="*/ 145813 h 603263"/>
                <a:gd name="connsiteX70" fmla="*/ 271668 w 608062"/>
                <a:gd name="connsiteY70" fmla="*/ 95942 h 603263"/>
                <a:gd name="connsiteX71" fmla="*/ 259598 w 608062"/>
                <a:gd name="connsiteY71" fmla="*/ 60161 h 603263"/>
                <a:gd name="connsiteX72" fmla="*/ 319948 w 608062"/>
                <a:gd name="connsiteY72" fmla="*/ 0 h 60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08062" h="603263">
                  <a:moveTo>
                    <a:pt x="269315" y="421557"/>
                  </a:moveTo>
                  <a:lnTo>
                    <a:pt x="477217" y="421557"/>
                  </a:lnTo>
                  <a:cubicBezTo>
                    <a:pt x="488360" y="421557"/>
                    <a:pt x="497274" y="430547"/>
                    <a:pt x="497274" y="441668"/>
                  </a:cubicBezTo>
                  <a:cubicBezTo>
                    <a:pt x="497274" y="452697"/>
                    <a:pt x="488360" y="461779"/>
                    <a:pt x="477217" y="461779"/>
                  </a:cubicBezTo>
                  <a:lnTo>
                    <a:pt x="269315" y="461779"/>
                  </a:lnTo>
                  <a:cubicBezTo>
                    <a:pt x="258266" y="461779"/>
                    <a:pt x="249166" y="452697"/>
                    <a:pt x="249166" y="441668"/>
                  </a:cubicBezTo>
                  <a:cubicBezTo>
                    <a:pt x="249166" y="430547"/>
                    <a:pt x="258266" y="421557"/>
                    <a:pt x="269315" y="421557"/>
                  </a:cubicBezTo>
                  <a:close/>
                  <a:moveTo>
                    <a:pt x="223683" y="359251"/>
                  </a:moveTo>
                  <a:cubicBezTo>
                    <a:pt x="228812" y="358556"/>
                    <a:pt x="234197" y="359807"/>
                    <a:pt x="238606" y="363189"/>
                  </a:cubicBezTo>
                  <a:cubicBezTo>
                    <a:pt x="247425" y="369953"/>
                    <a:pt x="249096" y="382555"/>
                    <a:pt x="242319" y="391450"/>
                  </a:cubicBezTo>
                  <a:lnTo>
                    <a:pt x="171024" y="484387"/>
                  </a:lnTo>
                  <a:cubicBezTo>
                    <a:pt x="167126" y="489483"/>
                    <a:pt x="161091" y="492263"/>
                    <a:pt x="155057" y="492263"/>
                  </a:cubicBezTo>
                  <a:cubicBezTo>
                    <a:pt x="151066" y="492263"/>
                    <a:pt x="147074" y="491059"/>
                    <a:pt x="143639" y="488650"/>
                  </a:cubicBezTo>
                  <a:lnTo>
                    <a:pt x="100472" y="458906"/>
                  </a:lnTo>
                  <a:cubicBezTo>
                    <a:pt x="91282" y="452513"/>
                    <a:pt x="89054" y="440004"/>
                    <a:pt x="95367" y="430923"/>
                  </a:cubicBezTo>
                  <a:cubicBezTo>
                    <a:pt x="101679" y="421750"/>
                    <a:pt x="114304" y="419433"/>
                    <a:pt x="123402" y="425827"/>
                  </a:cubicBezTo>
                  <a:lnTo>
                    <a:pt x="150694" y="444729"/>
                  </a:lnTo>
                  <a:lnTo>
                    <a:pt x="210292" y="366988"/>
                  </a:lnTo>
                  <a:cubicBezTo>
                    <a:pt x="213681" y="362587"/>
                    <a:pt x="218554" y="359946"/>
                    <a:pt x="223683" y="359251"/>
                  </a:cubicBezTo>
                  <a:close/>
                  <a:moveTo>
                    <a:pt x="269315" y="274640"/>
                  </a:moveTo>
                  <a:lnTo>
                    <a:pt x="477217" y="274640"/>
                  </a:lnTo>
                  <a:cubicBezTo>
                    <a:pt x="488360" y="274640"/>
                    <a:pt x="497274" y="283718"/>
                    <a:pt x="497274" y="294833"/>
                  </a:cubicBezTo>
                  <a:cubicBezTo>
                    <a:pt x="497274" y="305856"/>
                    <a:pt x="488360" y="314933"/>
                    <a:pt x="477217" y="314933"/>
                  </a:cubicBezTo>
                  <a:lnTo>
                    <a:pt x="269315" y="314933"/>
                  </a:lnTo>
                  <a:cubicBezTo>
                    <a:pt x="258266" y="314933"/>
                    <a:pt x="249166" y="305856"/>
                    <a:pt x="249166" y="294833"/>
                  </a:cubicBezTo>
                  <a:cubicBezTo>
                    <a:pt x="249166" y="283718"/>
                    <a:pt x="258266" y="274640"/>
                    <a:pt x="269315" y="274640"/>
                  </a:cubicBezTo>
                  <a:close/>
                  <a:moveTo>
                    <a:pt x="223683" y="212407"/>
                  </a:moveTo>
                  <a:cubicBezTo>
                    <a:pt x="228812" y="211712"/>
                    <a:pt x="234197" y="212963"/>
                    <a:pt x="238606" y="216347"/>
                  </a:cubicBezTo>
                  <a:cubicBezTo>
                    <a:pt x="247425" y="223115"/>
                    <a:pt x="249096" y="235723"/>
                    <a:pt x="242319" y="244623"/>
                  </a:cubicBezTo>
                  <a:lnTo>
                    <a:pt x="171024" y="337608"/>
                  </a:lnTo>
                  <a:cubicBezTo>
                    <a:pt x="167126" y="342707"/>
                    <a:pt x="161091" y="345488"/>
                    <a:pt x="155057" y="345488"/>
                  </a:cubicBezTo>
                  <a:cubicBezTo>
                    <a:pt x="151066" y="345488"/>
                    <a:pt x="147074" y="344283"/>
                    <a:pt x="143639" y="341873"/>
                  </a:cubicBezTo>
                  <a:lnTo>
                    <a:pt x="100472" y="312114"/>
                  </a:lnTo>
                  <a:cubicBezTo>
                    <a:pt x="91282" y="305717"/>
                    <a:pt x="89054" y="293201"/>
                    <a:pt x="95367" y="284116"/>
                  </a:cubicBezTo>
                  <a:cubicBezTo>
                    <a:pt x="101679" y="274938"/>
                    <a:pt x="114304" y="272620"/>
                    <a:pt x="123402" y="279017"/>
                  </a:cubicBezTo>
                  <a:lnTo>
                    <a:pt x="150694" y="297929"/>
                  </a:lnTo>
                  <a:lnTo>
                    <a:pt x="210292" y="220148"/>
                  </a:lnTo>
                  <a:cubicBezTo>
                    <a:pt x="213681" y="215744"/>
                    <a:pt x="218554" y="213102"/>
                    <a:pt x="223683" y="212407"/>
                  </a:cubicBezTo>
                  <a:close/>
                  <a:moveTo>
                    <a:pt x="71029" y="77763"/>
                  </a:moveTo>
                  <a:lnTo>
                    <a:pt x="228128" y="77763"/>
                  </a:lnTo>
                  <a:cubicBezTo>
                    <a:pt x="228592" y="80544"/>
                    <a:pt x="229056" y="83325"/>
                    <a:pt x="229799" y="86106"/>
                  </a:cubicBezTo>
                  <a:lnTo>
                    <a:pt x="205009" y="123648"/>
                  </a:lnTo>
                  <a:cubicBezTo>
                    <a:pt x="201945" y="128190"/>
                    <a:pt x="199902" y="133011"/>
                    <a:pt x="198138" y="138109"/>
                  </a:cubicBezTo>
                  <a:lnTo>
                    <a:pt x="71029" y="138109"/>
                  </a:lnTo>
                  <a:cubicBezTo>
                    <a:pt x="65179" y="138109"/>
                    <a:pt x="60444" y="142837"/>
                    <a:pt x="60444" y="148584"/>
                  </a:cubicBezTo>
                  <a:lnTo>
                    <a:pt x="60444" y="532350"/>
                  </a:lnTo>
                  <a:cubicBezTo>
                    <a:pt x="60444" y="538190"/>
                    <a:pt x="65179" y="542917"/>
                    <a:pt x="71029" y="542917"/>
                  </a:cubicBezTo>
                  <a:lnTo>
                    <a:pt x="537033" y="542917"/>
                  </a:lnTo>
                  <a:cubicBezTo>
                    <a:pt x="542883" y="542917"/>
                    <a:pt x="547618" y="538190"/>
                    <a:pt x="547618" y="532350"/>
                  </a:cubicBezTo>
                  <a:lnTo>
                    <a:pt x="547618" y="148584"/>
                  </a:lnTo>
                  <a:cubicBezTo>
                    <a:pt x="547618" y="142837"/>
                    <a:pt x="542883" y="138109"/>
                    <a:pt x="537033" y="138109"/>
                  </a:cubicBezTo>
                  <a:lnTo>
                    <a:pt x="372506" y="138109"/>
                  </a:lnTo>
                  <a:cubicBezTo>
                    <a:pt x="392747" y="124205"/>
                    <a:pt x="407417" y="102791"/>
                    <a:pt x="411874" y="77763"/>
                  </a:cubicBezTo>
                  <a:lnTo>
                    <a:pt x="537126" y="77763"/>
                  </a:lnTo>
                  <a:cubicBezTo>
                    <a:pt x="576215" y="77763"/>
                    <a:pt x="608062" y="109558"/>
                    <a:pt x="608062" y="148584"/>
                  </a:cubicBezTo>
                  <a:lnTo>
                    <a:pt x="608062" y="532350"/>
                  </a:lnTo>
                  <a:cubicBezTo>
                    <a:pt x="608062" y="571468"/>
                    <a:pt x="576215" y="603263"/>
                    <a:pt x="537126" y="603263"/>
                  </a:cubicBezTo>
                  <a:lnTo>
                    <a:pt x="71029" y="603263"/>
                  </a:lnTo>
                  <a:cubicBezTo>
                    <a:pt x="31847" y="603263"/>
                    <a:pt x="0" y="571468"/>
                    <a:pt x="0" y="532350"/>
                  </a:cubicBezTo>
                  <a:lnTo>
                    <a:pt x="0" y="148584"/>
                  </a:lnTo>
                  <a:cubicBezTo>
                    <a:pt x="0" y="109558"/>
                    <a:pt x="31847" y="77763"/>
                    <a:pt x="71029" y="77763"/>
                  </a:cubicBezTo>
                  <a:close/>
                  <a:moveTo>
                    <a:pt x="319948" y="0"/>
                  </a:moveTo>
                  <a:cubicBezTo>
                    <a:pt x="353188" y="0"/>
                    <a:pt x="380206" y="26975"/>
                    <a:pt x="380206" y="60161"/>
                  </a:cubicBezTo>
                  <a:cubicBezTo>
                    <a:pt x="380206" y="93439"/>
                    <a:pt x="353188" y="120414"/>
                    <a:pt x="319948" y="120414"/>
                  </a:cubicBezTo>
                  <a:cubicBezTo>
                    <a:pt x="315677" y="120414"/>
                    <a:pt x="311499" y="119950"/>
                    <a:pt x="307600" y="119116"/>
                  </a:cubicBezTo>
                  <a:lnTo>
                    <a:pt x="294973" y="138119"/>
                  </a:lnTo>
                  <a:lnTo>
                    <a:pt x="274361" y="169265"/>
                  </a:lnTo>
                  <a:cubicBezTo>
                    <a:pt x="270275" y="175476"/>
                    <a:pt x="263498" y="178813"/>
                    <a:pt x="256534" y="178813"/>
                  </a:cubicBezTo>
                  <a:cubicBezTo>
                    <a:pt x="252449" y="178813"/>
                    <a:pt x="248456" y="177701"/>
                    <a:pt x="244835" y="175291"/>
                  </a:cubicBezTo>
                  <a:cubicBezTo>
                    <a:pt x="234994" y="168802"/>
                    <a:pt x="232301" y="155639"/>
                    <a:pt x="238707" y="145813"/>
                  </a:cubicBezTo>
                  <a:lnTo>
                    <a:pt x="271668" y="95942"/>
                  </a:lnTo>
                  <a:cubicBezTo>
                    <a:pt x="264240" y="85931"/>
                    <a:pt x="259598" y="73602"/>
                    <a:pt x="259598" y="60161"/>
                  </a:cubicBezTo>
                  <a:cubicBezTo>
                    <a:pt x="259598" y="26975"/>
                    <a:pt x="286616" y="0"/>
                    <a:pt x="319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9" name="home-repair-symbol_28445">
              <a:extLst>
                <a:ext uri="{FF2B5EF4-FFF2-40B4-BE49-F238E27FC236}">
                  <a16:creationId xmlns:a16="http://schemas.microsoft.com/office/drawing/2014/main" id="{F5F2D95B-D09F-4723-96D3-7F5D4E7FD9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26341" y="2854482"/>
              <a:ext cx="540376" cy="432154"/>
            </a:xfrm>
            <a:custGeom>
              <a:avLst/>
              <a:gdLst>
                <a:gd name="connsiteX0" fmla="*/ 204034 w 606008"/>
                <a:gd name="connsiteY0" fmla="*/ 147411 h 484643"/>
                <a:gd name="connsiteX1" fmla="*/ 233877 w 606008"/>
                <a:gd name="connsiteY1" fmla="*/ 159895 h 484643"/>
                <a:gd name="connsiteX2" fmla="*/ 245976 w 606008"/>
                <a:gd name="connsiteY2" fmla="*/ 196241 h 484643"/>
                <a:gd name="connsiteX3" fmla="*/ 247992 w 606008"/>
                <a:gd name="connsiteY3" fmla="*/ 202383 h 484643"/>
                <a:gd name="connsiteX4" fmla="*/ 385110 w 606008"/>
                <a:gd name="connsiteY4" fmla="*/ 339308 h 484643"/>
                <a:gd name="connsiteX5" fmla="*/ 391260 w 606008"/>
                <a:gd name="connsiteY5" fmla="*/ 341321 h 484643"/>
                <a:gd name="connsiteX6" fmla="*/ 427657 w 606008"/>
                <a:gd name="connsiteY6" fmla="*/ 353403 h 484643"/>
                <a:gd name="connsiteX7" fmla="*/ 440159 w 606008"/>
                <a:gd name="connsiteY7" fmla="*/ 383104 h 484643"/>
                <a:gd name="connsiteX8" fmla="*/ 417474 w 606008"/>
                <a:gd name="connsiteY8" fmla="*/ 360451 h 484643"/>
                <a:gd name="connsiteX9" fmla="*/ 412433 w 606008"/>
                <a:gd name="connsiteY9" fmla="*/ 358437 h 484643"/>
                <a:gd name="connsiteX10" fmla="*/ 407291 w 606008"/>
                <a:gd name="connsiteY10" fmla="*/ 360451 h 484643"/>
                <a:gd name="connsiteX11" fmla="*/ 374020 w 606008"/>
                <a:gd name="connsiteY11" fmla="*/ 393675 h 484643"/>
                <a:gd name="connsiteX12" fmla="*/ 371903 w 606008"/>
                <a:gd name="connsiteY12" fmla="*/ 398810 h 484643"/>
                <a:gd name="connsiteX13" fmla="*/ 374020 w 606008"/>
                <a:gd name="connsiteY13" fmla="*/ 403945 h 484643"/>
                <a:gd name="connsiteX14" fmla="*/ 396705 w 606008"/>
                <a:gd name="connsiteY14" fmla="*/ 426497 h 484643"/>
                <a:gd name="connsiteX15" fmla="*/ 366861 w 606008"/>
                <a:gd name="connsiteY15" fmla="*/ 414013 h 484643"/>
                <a:gd name="connsiteX16" fmla="*/ 354763 w 606008"/>
                <a:gd name="connsiteY16" fmla="*/ 377667 h 484643"/>
                <a:gd name="connsiteX17" fmla="*/ 352746 w 606008"/>
                <a:gd name="connsiteY17" fmla="*/ 371626 h 484643"/>
                <a:gd name="connsiteX18" fmla="*/ 215628 w 606008"/>
                <a:gd name="connsiteY18" fmla="*/ 234701 h 484643"/>
                <a:gd name="connsiteX19" fmla="*/ 210587 w 606008"/>
                <a:gd name="connsiteY19" fmla="*/ 232587 h 484643"/>
                <a:gd name="connsiteX20" fmla="*/ 209579 w 606008"/>
                <a:gd name="connsiteY20" fmla="*/ 232587 h 484643"/>
                <a:gd name="connsiteX21" fmla="*/ 173182 w 606008"/>
                <a:gd name="connsiteY21" fmla="*/ 220505 h 484643"/>
                <a:gd name="connsiteX22" fmla="*/ 160579 w 606008"/>
                <a:gd name="connsiteY22" fmla="*/ 190804 h 484643"/>
                <a:gd name="connsiteX23" fmla="*/ 180643 w 606008"/>
                <a:gd name="connsiteY23" fmla="*/ 210840 h 484643"/>
                <a:gd name="connsiteX24" fmla="*/ 190927 w 606008"/>
                <a:gd name="connsiteY24" fmla="*/ 210840 h 484643"/>
                <a:gd name="connsiteX25" fmla="*/ 224097 w 606008"/>
                <a:gd name="connsiteY25" fmla="*/ 177615 h 484643"/>
                <a:gd name="connsiteX26" fmla="*/ 224097 w 606008"/>
                <a:gd name="connsiteY26" fmla="*/ 167446 h 484643"/>
                <a:gd name="connsiteX27" fmla="*/ 203483 w 606008"/>
                <a:gd name="connsiteY27" fmla="*/ 132889 h 484643"/>
                <a:gd name="connsiteX28" fmla="*/ 186645 w 606008"/>
                <a:gd name="connsiteY28" fmla="*/ 135406 h 484643"/>
                <a:gd name="connsiteX29" fmla="*/ 181705 w 606008"/>
                <a:gd name="connsiteY29" fmla="*/ 140540 h 484643"/>
                <a:gd name="connsiteX30" fmla="*/ 183620 w 606008"/>
                <a:gd name="connsiteY30" fmla="*/ 147386 h 484643"/>
                <a:gd name="connsiteX31" fmla="*/ 208726 w 606008"/>
                <a:gd name="connsiteY31" fmla="*/ 172454 h 484643"/>
                <a:gd name="connsiteX32" fmla="*/ 185738 w 606008"/>
                <a:gd name="connsiteY32" fmla="*/ 195508 h 484643"/>
                <a:gd name="connsiteX33" fmla="*/ 160632 w 606008"/>
                <a:gd name="connsiteY33" fmla="*/ 170441 h 484643"/>
                <a:gd name="connsiteX34" fmla="*/ 153775 w 606008"/>
                <a:gd name="connsiteY34" fmla="*/ 168528 h 484643"/>
                <a:gd name="connsiteX35" fmla="*/ 148633 w 606008"/>
                <a:gd name="connsiteY35" fmla="*/ 173461 h 484643"/>
                <a:gd name="connsiteX36" fmla="*/ 162850 w 606008"/>
                <a:gd name="connsiteY36" fmla="*/ 230744 h 484643"/>
                <a:gd name="connsiteX37" fmla="*/ 207819 w 606008"/>
                <a:gd name="connsiteY37" fmla="*/ 247255 h 484643"/>
                <a:gd name="connsiteX38" fmla="*/ 340004 w 606008"/>
                <a:gd name="connsiteY38" fmla="*/ 379338 h 484643"/>
                <a:gd name="connsiteX39" fmla="*/ 356641 w 606008"/>
                <a:gd name="connsiteY39" fmla="*/ 424138 h 484643"/>
                <a:gd name="connsiteX40" fmla="*/ 397173 w 606008"/>
                <a:gd name="connsiteY40" fmla="*/ 440951 h 484643"/>
                <a:gd name="connsiteX41" fmla="*/ 414012 w 606008"/>
                <a:gd name="connsiteY41" fmla="*/ 438434 h 484643"/>
                <a:gd name="connsiteX42" fmla="*/ 418952 w 606008"/>
                <a:gd name="connsiteY42" fmla="*/ 433299 h 484643"/>
                <a:gd name="connsiteX43" fmla="*/ 417036 w 606008"/>
                <a:gd name="connsiteY43" fmla="*/ 426454 h 484643"/>
                <a:gd name="connsiteX44" fmla="*/ 389309 w 606008"/>
                <a:gd name="connsiteY44" fmla="*/ 398768 h 484643"/>
                <a:gd name="connsiteX45" fmla="*/ 412298 w 606008"/>
                <a:gd name="connsiteY45" fmla="*/ 375815 h 484643"/>
                <a:gd name="connsiteX46" fmla="*/ 440025 w 606008"/>
                <a:gd name="connsiteY46" fmla="*/ 403399 h 484643"/>
                <a:gd name="connsiteX47" fmla="*/ 446881 w 606008"/>
                <a:gd name="connsiteY47" fmla="*/ 405312 h 484643"/>
                <a:gd name="connsiteX48" fmla="*/ 452024 w 606008"/>
                <a:gd name="connsiteY48" fmla="*/ 400480 h 484643"/>
                <a:gd name="connsiteX49" fmla="*/ 437807 w 606008"/>
                <a:gd name="connsiteY49" fmla="*/ 343096 h 484643"/>
                <a:gd name="connsiteX50" fmla="*/ 392838 w 606008"/>
                <a:gd name="connsiteY50" fmla="*/ 326585 h 484643"/>
                <a:gd name="connsiteX51" fmla="*/ 260552 w 606008"/>
                <a:gd name="connsiteY51" fmla="*/ 194602 h 484643"/>
                <a:gd name="connsiteX52" fmla="*/ 244016 w 606008"/>
                <a:gd name="connsiteY52" fmla="*/ 149702 h 484643"/>
                <a:gd name="connsiteX53" fmla="*/ 203483 w 606008"/>
                <a:gd name="connsiteY53" fmla="*/ 132889 h 484643"/>
                <a:gd name="connsiteX54" fmla="*/ 130988 w 606008"/>
                <a:gd name="connsiteY54" fmla="*/ 57988 h 484643"/>
                <a:gd name="connsiteX55" fmla="*/ 130988 w 606008"/>
                <a:gd name="connsiteY55" fmla="*/ 126245 h 484643"/>
                <a:gd name="connsiteX56" fmla="*/ 172227 w 606008"/>
                <a:gd name="connsiteY56" fmla="*/ 92620 h 484643"/>
                <a:gd name="connsiteX57" fmla="*/ 172227 w 606008"/>
                <a:gd name="connsiteY57" fmla="*/ 57988 h 484643"/>
                <a:gd name="connsiteX58" fmla="*/ 289389 w 606008"/>
                <a:gd name="connsiteY58" fmla="*/ 0 h 484643"/>
                <a:gd name="connsiteX59" fmla="*/ 290397 w 606008"/>
                <a:gd name="connsiteY59" fmla="*/ 0 h 484643"/>
                <a:gd name="connsiteX60" fmla="*/ 291405 w 606008"/>
                <a:gd name="connsiteY60" fmla="*/ 201 h 484643"/>
                <a:gd name="connsiteX61" fmla="*/ 292413 w 606008"/>
                <a:gd name="connsiteY61" fmla="*/ 403 h 484643"/>
                <a:gd name="connsiteX62" fmla="*/ 293422 w 606008"/>
                <a:gd name="connsiteY62" fmla="*/ 705 h 484643"/>
                <a:gd name="connsiteX63" fmla="*/ 294430 w 606008"/>
                <a:gd name="connsiteY63" fmla="*/ 1107 h 484643"/>
                <a:gd name="connsiteX64" fmla="*/ 295438 w 606008"/>
                <a:gd name="connsiteY64" fmla="*/ 1711 h 484643"/>
                <a:gd name="connsiteX65" fmla="*/ 296043 w 606008"/>
                <a:gd name="connsiteY65" fmla="*/ 2114 h 484643"/>
                <a:gd name="connsiteX66" fmla="*/ 520183 w 606008"/>
                <a:gd name="connsiteY66" fmla="*/ 169031 h 484643"/>
                <a:gd name="connsiteX67" fmla="*/ 526636 w 606008"/>
                <a:gd name="connsiteY67" fmla="*/ 173763 h 484643"/>
                <a:gd name="connsiteX68" fmla="*/ 601652 w 606008"/>
                <a:gd name="connsiteY68" fmla="*/ 229637 h 484643"/>
                <a:gd name="connsiteX69" fmla="*/ 603870 w 606008"/>
                <a:gd name="connsiteY69" fmla="*/ 244738 h 484643"/>
                <a:gd name="connsiteX70" fmla="*/ 595199 w 606008"/>
                <a:gd name="connsiteY70" fmla="*/ 249167 h 484643"/>
                <a:gd name="connsiteX71" fmla="*/ 588746 w 606008"/>
                <a:gd name="connsiteY71" fmla="*/ 246953 h 484643"/>
                <a:gd name="connsiteX72" fmla="*/ 528249 w 606008"/>
                <a:gd name="connsiteY72" fmla="*/ 201951 h 484643"/>
                <a:gd name="connsiteX73" fmla="*/ 528249 w 606008"/>
                <a:gd name="connsiteY73" fmla="*/ 473770 h 484643"/>
                <a:gd name="connsiteX74" fmla="*/ 517461 w 606008"/>
                <a:gd name="connsiteY74" fmla="*/ 484643 h 484643"/>
                <a:gd name="connsiteX75" fmla="*/ 83196 w 606008"/>
                <a:gd name="connsiteY75" fmla="*/ 484643 h 484643"/>
                <a:gd name="connsiteX76" fmla="*/ 72407 w 606008"/>
                <a:gd name="connsiteY76" fmla="*/ 473770 h 484643"/>
                <a:gd name="connsiteX77" fmla="*/ 72407 w 606008"/>
                <a:gd name="connsiteY77" fmla="*/ 202052 h 484643"/>
                <a:gd name="connsiteX78" fmla="*/ 17759 w 606008"/>
                <a:gd name="connsiteY78" fmla="*/ 246650 h 484643"/>
                <a:gd name="connsiteX79" fmla="*/ 10902 w 606008"/>
                <a:gd name="connsiteY79" fmla="*/ 249067 h 484643"/>
                <a:gd name="connsiteX80" fmla="*/ 2433 w 606008"/>
                <a:gd name="connsiteY80" fmla="*/ 245140 h 484643"/>
                <a:gd name="connsiteX81" fmla="*/ 3945 w 606008"/>
                <a:gd name="connsiteY81" fmla="*/ 229939 h 484643"/>
                <a:gd name="connsiteX82" fmla="*/ 109310 w 606008"/>
                <a:gd name="connsiteY82" fmla="*/ 143963 h 484643"/>
                <a:gd name="connsiteX83" fmla="*/ 109310 w 606008"/>
                <a:gd name="connsiteY83" fmla="*/ 47216 h 484643"/>
                <a:gd name="connsiteX84" fmla="*/ 120200 w 606008"/>
                <a:gd name="connsiteY84" fmla="*/ 36343 h 484643"/>
                <a:gd name="connsiteX85" fmla="*/ 183116 w 606008"/>
                <a:gd name="connsiteY85" fmla="*/ 36343 h 484643"/>
                <a:gd name="connsiteX86" fmla="*/ 193905 w 606008"/>
                <a:gd name="connsiteY86" fmla="*/ 47216 h 484643"/>
                <a:gd name="connsiteX87" fmla="*/ 193905 w 606008"/>
                <a:gd name="connsiteY87" fmla="*/ 74901 h 484643"/>
                <a:gd name="connsiteX88" fmla="*/ 282734 w 606008"/>
                <a:gd name="connsiteY88" fmla="*/ 2416 h 484643"/>
                <a:gd name="connsiteX89" fmla="*/ 283339 w 606008"/>
                <a:gd name="connsiteY89" fmla="*/ 2013 h 484643"/>
                <a:gd name="connsiteX90" fmla="*/ 284347 w 606008"/>
                <a:gd name="connsiteY90" fmla="*/ 1309 h 484643"/>
                <a:gd name="connsiteX91" fmla="*/ 285355 w 606008"/>
                <a:gd name="connsiteY91" fmla="*/ 906 h 484643"/>
                <a:gd name="connsiteX92" fmla="*/ 286263 w 606008"/>
                <a:gd name="connsiteY92" fmla="*/ 503 h 484643"/>
                <a:gd name="connsiteX93" fmla="*/ 287372 w 606008"/>
                <a:gd name="connsiteY93" fmla="*/ 302 h 484643"/>
                <a:gd name="connsiteX94" fmla="*/ 288279 w 606008"/>
                <a:gd name="connsiteY94" fmla="*/ 101 h 484643"/>
                <a:gd name="connsiteX95" fmla="*/ 289389 w 606008"/>
                <a:gd name="connsiteY95" fmla="*/ 0 h 48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606008" h="484643">
                  <a:moveTo>
                    <a:pt x="204034" y="147411"/>
                  </a:moveTo>
                  <a:cubicBezTo>
                    <a:pt x="215326" y="147512"/>
                    <a:pt x="225912" y="151942"/>
                    <a:pt x="233877" y="159895"/>
                  </a:cubicBezTo>
                  <a:cubicBezTo>
                    <a:pt x="243455" y="169460"/>
                    <a:pt x="247891" y="182750"/>
                    <a:pt x="245976" y="196241"/>
                  </a:cubicBezTo>
                  <a:cubicBezTo>
                    <a:pt x="245572" y="198456"/>
                    <a:pt x="246379" y="200772"/>
                    <a:pt x="247992" y="202383"/>
                  </a:cubicBezTo>
                  <a:lnTo>
                    <a:pt x="385110" y="339308"/>
                  </a:lnTo>
                  <a:cubicBezTo>
                    <a:pt x="386723" y="340919"/>
                    <a:pt x="388942" y="341623"/>
                    <a:pt x="391260" y="341321"/>
                  </a:cubicBezTo>
                  <a:cubicBezTo>
                    <a:pt x="404569" y="339408"/>
                    <a:pt x="418079" y="343939"/>
                    <a:pt x="427657" y="353403"/>
                  </a:cubicBezTo>
                  <a:cubicBezTo>
                    <a:pt x="435622" y="361458"/>
                    <a:pt x="440058" y="372130"/>
                    <a:pt x="440159" y="383104"/>
                  </a:cubicBezTo>
                  <a:lnTo>
                    <a:pt x="417474" y="360451"/>
                  </a:lnTo>
                  <a:cubicBezTo>
                    <a:pt x="416164" y="359142"/>
                    <a:pt x="414349" y="358437"/>
                    <a:pt x="412433" y="358437"/>
                  </a:cubicBezTo>
                  <a:cubicBezTo>
                    <a:pt x="410518" y="358437"/>
                    <a:pt x="408602" y="359142"/>
                    <a:pt x="407291" y="360451"/>
                  </a:cubicBezTo>
                  <a:lnTo>
                    <a:pt x="374020" y="393675"/>
                  </a:lnTo>
                  <a:cubicBezTo>
                    <a:pt x="372709" y="395085"/>
                    <a:pt x="371903" y="396897"/>
                    <a:pt x="371903" y="398810"/>
                  </a:cubicBezTo>
                  <a:cubicBezTo>
                    <a:pt x="371903" y="400723"/>
                    <a:pt x="372709" y="402535"/>
                    <a:pt x="374020" y="403945"/>
                  </a:cubicBezTo>
                  <a:lnTo>
                    <a:pt x="396705" y="426497"/>
                  </a:lnTo>
                  <a:cubicBezTo>
                    <a:pt x="385413" y="426396"/>
                    <a:pt x="374826" y="421966"/>
                    <a:pt x="366861" y="414013"/>
                  </a:cubicBezTo>
                  <a:cubicBezTo>
                    <a:pt x="357283" y="404448"/>
                    <a:pt x="352847" y="391158"/>
                    <a:pt x="354763" y="377667"/>
                  </a:cubicBezTo>
                  <a:cubicBezTo>
                    <a:pt x="355166" y="375452"/>
                    <a:pt x="354360" y="373136"/>
                    <a:pt x="352746" y="371626"/>
                  </a:cubicBezTo>
                  <a:lnTo>
                    <a:pt x="215628" y="234701"/>
                  </a:lnTo>
                  <a:cubicBezTo>
                    <a:pt x="214317" y="233291"/>
                    <a:pt x="212402" y="232587"/>
                    <a:pt x="210587" y="232587"/>
                  </a:cubicBezTo>
                  <a:cubicBezTo>
                    <a:pt x="210184" y="232587"/>
                    <a:pt x="209881" y="232587"/>
                    <a:pt x="209579" y="232587"/>
                  </a:cubicBezTo>
                  <a:cubicBezTo>
                    <a:pt x="196169" y="234500"/>
                    <a:pt x="182659" y="230070"/>
                    <a:pt x="173182" y="220505"/>
                  </a:cubicBezTo>
                  <a:cubicBezTo>
                    <a:pt x="165116" y="212451"/>
                    <a:pt x="160680" y="201778"/>
                    <a:pt x="160579" y="190804"/>
                  </a:cubicBezTo>
                  <a:lnTo>
                    <a:pt x="180643" y="210840"/>
                  </a:lnTo>
                  <a:cubicBezTo>
                    <a:pt x="183466" y="213659"/>
                    <a:pt x="188104" y="213659"/>
                    <a:pt x="190927" y="210840"/>
                  </a:cubicBezTo>
                  <a:lnTo>
                    <a:pt x="224097" y="177615"/>
                  </a:lnTo>
                  <a:cubicBezTo>
                    <a:pt x="226920" y="174796"/>
                    <a:pt x="226920" y="170265"/>
                    <a:pt x="224097" y="167446"/>
                  </a:cubicBezTo>
                  <a:close/>
                  <a:moveTo>
                    <a:pt x="203483" y="132889"/>
                  </a:moveTo>
                  <a:cubicBezTo>
                    <a:pt x="197736" y="132889"/>
                    <a:pt x="192090" y="133795"/>
                    <a:pt x="186645" y="135406"/>
                  </a:cubicBezTo>
                  <a:cubicBezTo>
                    <a:pt x="184225" y="136211"/>
                    <a:pt x="182310" y="138124"/>
                    <a:pt x="181705" y="140540"/>
                  </a:cubicBezTo>
                  <a:cubicBezTo>
                    <a:pt x="181100" y="143057"/>
                    <a:pt x="181805" y="145675"/>
                    <a:pt x="183620" y="147386"/>
                  </a:cubicBezTo>
                  <a:lnTo>
                    <a:pt x="208726" y="172454"/>
                  </a:lnTo>
                  <a:lnTo>
                    <a:pt x="185738" y="195508"/>
                  </a:lnTo>
                  <a:lnTo>
                    <a:pt x="160632" y="170441"/>
                  </a:lnTo>
                  <a:cubicBezTo>
                    <a:pt x="158817" y="168628"/>
                    <a:pt x="156195" y="167924"/>
                    <a:pt x="153775" y="168528"/>
                  </a:cubicBezTo>
                  <a:cubicBezTo>
                    <a:pt x="151255" y="169132"/>
                    <a:pt x="149339" y="171045"/>
                    <a:pt x="148633" y="173461"/>
                  </a:cubicBezTo>
                  <a:cubicBezTo>
                    <a:pt x="142382" y="193797"/>
                    <a:pt x="147826" y="215744"/>
                    <a:pt x="162850" y="230744"/>
                  </a:cubicBezTo>
                  <a:cubicBezTo>
                    <a:pt x="174747" y="242523"/>
                    <a:pt x="190981" y="248563"/>
                    <a:pt x="207819" y="247255"/>
                  </a:cubicBezTo>
                  <a:lnTo>
                    <a:pt x="340004" y="379338"/>
                  </a:lnTo>
                  <a:cubicBezTo>
                    <a:pt x="338693" y="396050"/>
                    <a:pt x="344642" y="412259"/>
                    <a:pt x="356641" y="424138"/>
                  </a:cubicBezTo>
                  <a:cubicBezTo>
                    <a:pt x="367429" y="435011"/>
                    <a:pt x="381848" y="440951"/>
                    <a:pt x="397173" y="440951"/>
                  </a:cubicBezTo>
                  <a:cubicBezTo>
                    <a:pt x="402921" y="440951"/>
                    <a:pt x="408567" y="440145"/>
                    <a:pt x="414012" y="438434"/>
                  </a:cubicBezTo>
                  <a:cubicBezTo>
                    <a:pt x="416432" y="437729"/>
                    <a:pt x="418246" y="435716"/>
                    <a:pt x="418952" y="433299"/>
                  </a:cubicBezTo>
                  <a:cubicBezTo>
                    <a:pt x="419557" y="430783"/>
                    <a:pt x="418851" y="428266"/>
                    <a:pt x="417036" y="426454"/>
                  </a:cubicBezTo>
                  <a:lnTo>
                    <a:pt x="389309" y="398768"/>
                  </a:lnTo>
                  <a:lnTo>
                    <a:pt x="412298" y="375815"/>
                  </a:lnTo>
                  <a:lnTo>
                    <a:pt x="440025" y="403399"/>
                  </a:lnTo>
                  <a:cubicBezTo>
                    <a:pt x="441840" y="405211"/>
                    <a:pt x="444462" y="405916"/>
                    <a:pt x="446881" y="405312"/>
                  </a:cubicBezTo>
                  <a:cubicBezTo>
                    <a:pt x="449402" y="404708"/>
                    <a:pt x="451318" y="402896"/>
                    <a:pt x="452024" y="400480"/>
                  </a:cubicBezTo>
                  <a:cubicBezTo>
                    <a:pt x="458275" y="380144"/>
                    <a:pt x="452830" y="358096"/>
                    <a:pt x="437807" y="343096"/>
                  </a:cubicBezTo>
                  <a:cubicBezTo>
                    <a:pt x="425909" y="331317"/>
                    <a:pt x="409676" y="325377"/>
                    <a:pt x="392838" y="326585"/>
                  </a:cubicBezTo>
                  <a:lnTo>
                    <a:pt x="260552" y="194602"/>
                  </a:lnTo>
                  <a:cubicBezTo>
                    <a:pt x="261963" y="177790"/>
                    <a:pt x="256015" y="161581"/>
                    <a:pt x="244016" y="149702"/>
                  </a:cubicBezTo>
                  <a:cubicBezTo>
                    <a:pt x="233228" y="138829"/>
                    <a:pt x="218809" y="132889"/>
                    <a:pt x="203483" y="132889"/>
                  </a:cubicBezTo>
                  <a:close/>
                  <a:moveTo>
                    <a:pt x="130988" y="57988"/>
                  </a:moveTo>
                  <a:lnTo>
                    <a:pt x="130988" y="126245"/>
                  </a:lnTo>
                  <a:lnTo>
                    <a:pt x="172227" y="92620"/>
                  </a:lnTo>
                  <a:lnTo>
                    <a:pt x="172227" y="57988"/>
                  </a:lnTo>
                  <a:close/>
                  <a:moveTo>
                    <a:pt x="289389" y="0"/>
                  </a:moveTo>
                  <a:cubicBezTo>
                    <a:pt x="289691" y="0"/>
                    <a:pt x="290094" y="0"/>
                    <a:pt x="290397" y="0"/>
                  </a:cubicBezTo>
                  <a:cubicBezTo>
                    <a:pt x="290699" y="101"/>
                    <a:pt x="291103" y="101"/>
                    <a:pt x="291405" y="201"/>
                  </a:cubicBezTo>
                  <a:cubicBezTo>
                    <a:pt x="291808" y="201"/>
                    <a:pt x="292111" y="302"/>
                    <a:pt x="292413" y="403"/>
                  </a:cubicBezTo>
                  <a:cubicBezTo>
                    <a:pt x="292817" y="503"/>
                    <a:pt x="293119" y="604"/>
                    <a:pt x="293422" y="705"/>
                  </a:cubicBezTo>
                  <a:cubicBezTo>
                    <a:pt x="293825" y="906"/>
                    <a:pt x="294127" y="1007"/>
                    <a:pt x="294430" y="1107"/>
                  </a:cubicBezTo>
                  <a:cubicBezTo>
                    <a:pt x="294732" y="1309"/>
                    <a:pt x="295136" y="1510"/>
                    <a:pt x="295438" y="1711"/>
                  </a:cubicBezTo>
                  <a:cubicBezTo>
                    <a:pt x="295640" y="1913"/>
                    <a:pt x="295842" y="2013"/>
                    <a:pt x="296043" y="2114"/>
                  </a:cubicBezTo>
                  <a:lnTo>
                    <a:pt x="520183" y="169031"/>
                  </a:lnTo>
                  <a:cubicBezTo>
                    <a:pt x="522906" y="169736"/>
                    <a:pt x="525225" y="171447"/>
                    <a:pt x="526636" y="173763"/>
                  </a:cubicBezTo>
                  <a:lnTo>
                    <a:pt x="601652" y="229637"/>
                  </a:lnTo>
                  <a:cubicBezTo>
                    <a:pt x="606492" y="233160"/>
                    <a:pt x="607399" y="240006"/>
                    <a:pt x="603870" y="244738"/>
                  </a:cubicBezTo>
                  <a:cubicBezTo>
                    <a:pt x="601753" y="247657"/>
                    <a:pt x="598426" y="249167"/>
                    <a:pt x="595199" y="249167"/>
                  </a:cubicBezTo>
                  <a:cubicBezTo>
                    <a:pt x="592880" y="249167"/>
                    <a:pt x="590662" y="248463"/>
                    <a:pt x="588746" y="246953"/>
                  </a:cubicBezTo>
                  <a:lnTo>
                    <a:pt x="528249" y="201951"/>
                  </a:lnTo>
                  <a:lnTo>
                    <a:pt x="528249" y="473770"/>
                  </a:lnTo>
                  <a:cubicBezTo>
                    <a:pt x="528249" y="479811"/>
                    <a:pt x="523410" y="484643"/>
                    <a:pt x="517461" y="484643"/>
                  </a:cubicBezTo>
                  <a:lnTo>
                    <a:pt x="83196" y="484643"/>
                  </a:lnTo>
                  <a:cubicBezTo>
                    <a:pt x="77247" y="484643"/>
                    <a:pt x="72407" y="479811"/>
                    <a:pt x="72407" y="473770"/>
                  </a:cubicBezTo>
                  <a:lnTo>
                    <a:pt x="72407" y="202052"/>
                  </a:lnTo>
                  <a:lnTo>
                    <a:pt x="17759" y="246650"/>
                  </a:lnTo>
                  <a:cubicBezTo>
                    <a:pt x="15742" y="248362"/>
                    <a:pt x="13322" y="249067"/>
                    <a:pt x="10902" y="249067"/>
                  </a:cubicBezTo>
                  <a:cubicBezTo>
                    <a:pt x="7676" y="249067"/>
                    <a:pt x="4651" y="247758"/>
                    <a:pt x="2433" y="245140"/>
                  </a:cubicBezTo>
                  <a:cubicBezTo>
                    <a:pt x="-1298" y="240509"/>
                    <a:pt x="-693" y="233664"/>
                    <a:pt x="3945" y="229939"/>
                  </a:cubicBezTo>
                  <a:lnTo>
                    <a:pt x="109310" y="143963"/>
                  </a:lnTo>
                  <a:lnTo>
                    <a:pt x="109310" y="47216"/>
                  </a:lnTo>
                  <a:cubicBezTo>
                    <a:pt x="109310" y="41176"/>
                    <a:pt x="114150" y="36343"/>
                    <a:pt x="120200" y="36343"/>
                  </a:cubicBezTo>
                  <a:lnTo>
                    <a:pt x="183116" y="36343"/>
                  </a:lnTo>
                  <a:cubicBezTo>
                    <a:pt x="189065" y="36343"/>
                    <a:pt x="193905" y="41176"/>
                    <a:pt x="193905" y="47216"/>
                  </a:cubicBezTo>
                  <a:lnTo>
                    <a:pt x="193905" y="74901"/>
                  </a:lnTo>
                  <a:lnTo>
                    <a:pt x="282734" y="2416"/>
                  </a:lnTo>
                  <a:cubicBezTo>
                    <a:pt x="282936" y="2215"/>
                    <a:pt x="283137" y="2114"/>
                    <a:pt x="283339" y="2013"/>
                  </a:cubicBezTo>
                  <a:cubicBezTo>
                    <a:pt x="283742" y="1812"/>
                    <a:pt x="284045" y="1510"/>
                    <a:pt x="284347" y="1309"/>
                  </a:cubicBezTo>
                  <a:cubicBezTo>
                    <a:pt x="284650" y="1208"/>
                    <a:pt x="284952" y="1007"/>
                    <a:pt x="285355" y="906"/>
                  </a:cubicBezTo>
                  <a:cubicBezTo>
                    <a:pt x="285658" y="805"/>
                    <a:pt x="285960" y="604"/>
                    <a:pt x="286263" y="503"/>
                  </a:cubicBezTo>
                  <a:cubicBezTo>
                    <a:pt x="286666" y="403"/>
                    <a:pt x="286969" y="302"/>
                    <a:pt x="287372" y="302"/>
                  </a:cubicBezTo>
                  <a:cubicBezTo>
                    <a:pt x="287675" y="201"/>
                    <a:pt x="287977" y="101"/>
                    <a:pt x="288279" y="101"/>
                  </a:cubicBezTo>
                  <a:cubicBezTo>
                    <a:pt x="288683" y="0"/>
                    <a:pt x="288985" y="0"/>
                    <a:pt x="2893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0" name="house-with-dollar-sign_64540">
              <a:extLst>
                <a:ext uri="{FF2B5EF4-FFF2-40B4-BE49-F238E27FC236}">
                  <a16:creationId xmlns:a16="http://schemas.microsoft.com/office/drawing/2014/main" id="{180CD084-AB15-4D18-B2BD-8F8E9E15A2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8880" y="3901548"/>
              <a:ext cx="514346" cy="434444"/>
            </a:xfrm>
            <a:custGeom>
              <a:avLst/>
              <a:gdLst>
                <a:gd name="T0" fmla="*/ 7960 w 8203"/>
                <a:gd name="T1" fmla="*/ 2780 h 6938"/>
                <a:gd name="T2" fmla="*/ 4427 w 8203"/>
                <a:gd name="T3" fmla="*/ 136 h 6938"/>
                <a:gd name="T4" fmla="*/ 3816 w 8203"/>
                <a:gd name="T5" fmla="*/ 136 h 6938"/>
                <a:gd name="T6" fmla="*/ 2387 w 8203"/>
                <a:gd name="T7" fmla="*/ 1205 h 6938"/>
                <a:gd name="T8" fmla="*/ 2387 w 8203"/>
                <a:gd name="T9" fmla="*/ 947 h 6938"/>
                <a:gd name="T10" fmla="*/ 1877 w 8203"/>
                <a:gd name="T11" fmla="*/ 437 h 6938"/>
                <a:gd name="T12" fmla="*/ 1406 w 8203"/>
                <a:gd name="T13" fmla="*/ 437 h 6938"/>
                <a:gd name="T14" fmla="*/ 896 w 8203"/>
                <a:gd name="T15" fmla="*/ 947 h 6938"/>
                <a:gd name="T16" fmla="*/ 896 w 8203"/>
                <a:gd name="T17" fmla="*/ 2321 h 6938"/>
                <a:gd name="T18" fmla="*/ 247 w 8203"/>
                <a:gd name="T19" fmla="*/ 2806 h 6938"/>
                <a:gd name="T20" fmla="*/ 69 w 8203"/>
                <a:gd name="T21" fmla="*/ 3375 h 6938"/>
                <a:gd name="T22" fmla="*/ 553 w 8203"/>
                <a:gd name="T23" fmla="*/ 3724 h 6938"/>
                <a:gd name="T24" fmla="*/ 896 w 8203"/>
                <a:gd name="T25" fmla="*/ 3724 h 6938"/>
                <a:gd name="T26" fmla="*/ 896 w 8203"/>
                <a:gd name="T27" fmla="*/ 6428 h 6938"/>
                <a:gd name="T28" fmla="*/ 1406 w 8203"/>
                <a:gd name="T29" fmla="*/ 6938 h 6938"/>
                <a:gd name="T30" fmla="*/ 6837 w 8203"/>
                <a:gd name="T31" fmla="*/ 6938 h 6938"/>
                <a:gd name="T32" fmla="*/ 7347 w 8203"/>
                <a:gd name="T33" fmla="*/ 6428 h 6938"/>
                <a:gd name="T34" fmla="*/ 7347 w 8203"/>
                <a:gd name="T35" fmla="*/ 3724 h 6938"/>
                <a:gd name="T36" fmla="*/ 7690 w 8203"/>
                <a:gd name="T37" fmla="*/ 3724 h 6938"/>
                <a:gd name="T38" fmla="*/ 7693 w 8203"/>
                <a:gd name="T39" fmla="*/ 3724 h 6938"/>
                <a:gd name="T40" fmla="*/ 8203 w 8203"/>
                <a:gd name="T41" fmla="*/ 3215 h 6938"/>
                <a:gd name="T42" fmla="*/ 7960 w 8203"/>
                <a:gd name="T43" fmla="*/ 2780 h 6938"/>
                <a:gd name="T44" fmla="*/ 5418 w 8203"/>
                <a:gd name="T45" fmla="*/ 4555 h 6938"/>
                <a:gd name="T46" fmla="*/ 4437 w 8203"/>
                <a:gd name="T47" fmla="*/ 5563 h 6938"/>
                <a:gd name="T48" fmla="*/ 4437 w 8203"/>
                <a:gd name="T49" fmla="*/ 5797 h 6938"/>
                <a:gd name="T50" fmla="*/ 4123 w 8203"/>
                <a:gd name="T51" fmla="*/ 6111 h 6938"/>
                <a:gd name="T52" fmla="*/ 3808 w 8203"/>
                <a:gd name="T53" fmla="*/ 5797 h 6938"/>
                <a:gd name="T54" fmla="*/ 3808 w 8203"/>
                <a:gd name="T55" fmla="*/ 5537 h 6938"/>
                <a:gd name="T56" fmla="*/ 2965 w 8203"/>
                <a:gd name="T57" fmla="*/ 5182 h 6938"/>
                <a:gd name="T58" fmla="*/ 2828 w 8203"/>
                <a:gd name="T59" fmla="*/ 4908 h 6938"/>
                <a:gd name="T60" fmla="*/ 3167 w 8203"/>
                <a:gd name="T61" fmla="*/ 4574 h 6938"/>
                <a:gd name="T62" fmla="*/ 3375 w 8203"/>
                <a:gd name="T63" fmla="*/ 4639 h 6938"/>
                <a:gd name="T64" fmla="*/ 4219 w 8203"/>
                <a:gd name="T65" fmla="*/ 4937 h 6938"/>
                <a:gd name="T66" fmla="*/ 4696 w 8203"/>
                <a:gd name="T67" fmla="*/ 4625 h 6938"/>
                <a:gd name="T68" fmla="*/ 4696 w 8203"/>
                <a:gd name="T69" fmla="*/ 4616 h 6938"/>
                <a:gd name="T70" fmla="*/ 4031 w 8203"/>
                <a:gd name="T71" fmla="*/ 4196 h 6938"/>
                <a:gd name="T72" fmla="*/ 2936 w 8203"/>
                <a:gd name="T73" fmla="*/ 3186 h 6938"/>
                <a:gd name="T74" fmla="*/ 2936 w 8203"/>
                <a:gd name="T75" fmla="*/ 3176 h 6938"/>
                <a:gd name="T76" fmla="*/ 3809 w 8203"/>
                <a:gd name="T77" fmla="*/ 2209 h 6938"/>
                <a:gd name="T78" fmla="*/ 3809 w 8203"/>
                <a:gd name="T79" fmla="*/ 1963 h 6938"/>
                <a:gd name="T80" fmla="*/ 4123 w 8203"/>
                <a:gd name="T81" fmla="*/ 1648 h 6938"/>
                <a:gd name="T82" fmla="*/ 4437 w 8203"/>
                <a:gd name="T83" fmla="*/ 1963 h 6938"/>
                <a:gd name="T84" fmla="*/ 4437 w 8203"/>
                <a:gd name="T85" fmla="*/ 2211 h 6938"/>
                <a:gd name="T86" fmla="*/ 5140 w 8203"/>
                <a:gd name="T87" fmla="*/ 2474 h 6938"/>
                <a:gd name="T88" fmla="*/ 5301 w 8203"/>
                <a:gd name="T89" fmla="*/ 2761 h 6938"/>
                <a:gd name="T90" fmla="*/ 4961 w 8203"/>
                <a:gd name="T91" fmla="*/ 3096 h 6938"/>
                <a:gd name="T92" fmla="*/ 4777 w 8203"/>
                <a:gd name="T93" fmla="*/ 3044 h 6938"/>
                <a:gd name="T94" fmla="*/ 4083 w 8203"/>
                <a:gd name="T95" fmla="*/ 2822 h 6938"/>
                <a:gd name="T96" fmla="*/ 3658 w 8203"/>
                <a:gd name="T97" fmla="*/ 3110 h 6938"/>
                <a:gd name="T98" fmla="*/ 3658 w 8203"/>
                <a:gd name="T99" fmla="*/ 3120 h 6938"/>
                <a:gd name="T100" fmla="*/ 4371 w 8203"/>
                <a:gd name="T101" fmla="*/ 3554 h 6938"/>
                <a:gd name="T102" fmla="*/ 5418 w 8203"/>
                <a:gd name="T103" fmla="*/ 4545 h 6938"/>
                <a:gd name="T104" fmla="*/ 5418 w 8203"/>
                <a:gd name="T105" fmla="*/ 4555 h 6938"/>
                <a:gd name="T106" fmla="*/ 5418 w 8203"/>
                <a:gd name="T107" fmla="*/ 4555 h 6938"/>
                <a:gd name="T108" fmla="*/ 5418 w 8203"/>
                <a:gd name="T109" fmla="*/ 4555 h 6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203" h="6938">
                  <a:moveTo>
                    <a:pt x="7960" y="2780"/>
                  </a:moveTo>
                  <a:lnTo>
                    <a:pt x="4427" y="136"/>
                  </a:lnTo>
                  <a:cubicBezTo>
                    <a:pt x="4246" y="0"/>
                    <a:pt x="3997" y="0"/>
                    <a:pt x="3816" y="136"/>
                  </a:cubicBezTo>
                  <a:lnTo>
                    <a:pt x="2387" y="1205"/>
                  </a:lnTo>
                  <a:lnTo>
                    <a:pt x="2387" y="947"/>
                  </a:lnTo>
                  <a:cubicBezTo>
                    <a:pt x="2387" y="666"/>
                    <a:pt x="2159" y="437"/>
                    <a:pt x="1877" y="437"/>
                  </a:cubicBezTo>
                  <a:lnTo>
                    <a:pt x="1406" y="437"/>
                  </a:lnTo>
                  <a:cubicBezTo>
                    <a:pt x="1124" y="437"/>
                    <a:pt x="896" y="666"/>
                    <a:pt x="896" y="947"/>
                  </a:cubicBezTo>
                  <a:lnTo>
                    <a:pt x="896" y="2321"/>
                  </a:lnTo>
                  <a:lnTo>
                    <a:pt x="247" y="2806"/>
                  </a:lnTo>
                  <a:cubicBezTo>
                    <a:pt x="72" y="2938"/>
                    <a:pt x="0" y="3167"/>
                    <a:pt x="69" y="3375"/>
                  </a:cubicBezTo>
                  <a:cubicBezTo>
                    <a:pt x="138" y="3584"/>
                    <a:pt x="333" y="3724"/>
                    <a:pt x="553" y="3724"/>
                  </a:cubicBezTo>
                  <a:lnTo>
                    <a:pt x="896" y="3724"/>
                  </a:lnTo>
                  <a:lnTo>
                    <a:pt x="896" y="6428"/>
                  </a:lnTo>
                  <a:cubicBezTo>
                    <a:pt x="896" y="6710"/>
                    <a:pt x="1124" y="6938"/>
                    <a:pt x="1406" y="6938"/>
                  </a:cubicBezTo>
                  <a:lnTo>
                    <a:pt x="6837" y="6938"/>
                  </a:lnTo>
                  <a:cubicBezTo>
                    <a:pt x="7118" y="6938"/>
                    <a:pt x="7347" y="6710"/>
                    <a:pt x="7347" y="6428"/>
                  </a:cubicBezTo>
                  <a:lnTo>
                    <a:pt x="7347" y="3724"/>
                  </a:lnTo>
                  <a:lnTo>
                    <a:pt x="7690" y="3724"/>
                  </a:lnTo>
                  <a:lnTo>
                    <a:pt x="7693" y="3724"/>
                  </a:lnTo>
                  <a:cubicBezTo>
                    <a:pt x="7975" y="3724"/>
                    <a:pt x="8203" y="3496"/>
                    <a:pt x="8203" y="3215"/>
                  </a:cubicBezTo>
                  <a:cubicBezTo>
                    <a:pt x="8203" y="3031"/>
                    <a:pt x="8106" y="2870"/>
                    <a:pt x="7960" y="2780"/>
                  </a:cubicBezTo>
                  <a:close/>
                  <a:moveTo>
                    <a:pt x="5418" y="4555"/>
                  </a:moveTo>
                  <a:cubicBezTo>
                    <a:pt x="5418" y="5136"/>
                    <a:pt x="5023" y="5490"/>
                    <a:pt x="4437" y="5563"/>
                  </a:cubicBezTo>
                  <a:lnTo>
                    <a:pt x="4437" y="5797"/>
                  </a:lnTo>
                  <a:cubicBezTo>
                    <a:pt x="4437" y="5970"/>
                    <a:pt x="4297" y="6111"/>
                    <a:pt x="4123" y="6111"/>
                  </a:cubicBezTo>
                  <a:cubicBezTo>
                    <a:pt x="3949" y="6111"/>
                    <a:pt x="3808" y="5970"/>
                    <a:pt x="3808" y="5797"/>
                  </a:cubicBezTo>
                  <a:lnTo>
                    <a:pt x="3808" y="5537"/>
                  </a:lnTo>
                  <a:cubicBezTo>
                    <a:pt x="3510" y="5481"/>
                    <a:pt x="3220" y="5365"/>
                    <a:pt x="2965" y="5182"/>
                  </a:cubicBezTo>
                  <a:cubicBezTo>
                    <a:pt x="2884" y="5126"/>
                    <a:pt x="2828" y="5022"/>
                    <a:pt x="2828" y="4908"/>
                  </a:cubicBezTo>
                  <a:cubicBezTo>
                    <a:pt x="2828" y="4720"/>
                    <a:pt x="2978" y="4574"/>
                    <a:pt x="3167" y="4574"/>
                  </a:cubicBezTo>
                  <a:cubicBezTo>
                    <a:pt x="3262" y="4574"/>
                    <a:pt x="3327" y="4606"/>
                    <a:pt x="3375" y="4639"/>
                  </a:cubicBezTo>
                  <a:cubicBezTo>
                    <a:pt x="3625" y="4823"/>
                    <a:pt x="3898" y="4937"/>
                    <a:pt x="4219" y="4937"/>
                  </a:cubicBezTo>
                  <a:cubicBezTo>
                    <a:pt x="4517" y="4937"/>
                    <a:pt x="4696" y="4819"/>
                    <a:pt x="4696" y="4625"/>
                  </a:cubicBezTo>
                  <a:lnTo>
                    <a:pt x="4696" y="4616"/>
                  </a:lnTo>
                  <a:cubicBezTo>
                    <a:pt x="4696" y="4432"/>
                    <a:pt x="4583" y="4338"/>
                    <a:pt x="4031" y="4196"/>
                  </a:cubicBezTo>
                  <a:cubicBezTo>
                    <a:pt x="3366" y="4026"/>
                    <a:pt x="2936" y="3842"/>
                    <a:pt x="2936" y="3186"/>
                  </a:cubicBezTo>
                  <a:lnTo>
                    <a:pt x="2936" y="3176"/>
                  </a:lnTo>
                  <a:cubicBezTo>
                    <a:pt x="2936" y="2666"/>
                    <a:pt x="3288" y="2305"/>
                    <a:pt x="3809" y="2209"/>
                  </a:cubicBezTo>
                  <a:lnTo>
                    <a:pt x="3809" y="1963"/>
                  </a:lnTo>
                  <a:cubicBezTo>
                    <a:pt x="3809" y="1789"/>
                    <a:pt x="3949" y="1648"/>
                    <a:pt x="4123" y="1648"/>
                  </a:cubicBezTo>
                  <a:cubicBezTo>
                    <a:pt x="4297" y="1648"/>
                    <a:pt x="4437" y="1789"/>
                    <a:pt x="4437" y="1963"/>
                  </a:cubicBezTo>
                  <a:lnTo>
                    <a:pt x="4437" y="2211"/>
                  </a:lnTo>
                  <a:cubicBezTo>
                    <a:pt x="4696" y="2254"/>
                    <a:pt x="4932" y="2341"/>
                    <a:pt x="5140" y="2474"/>
                  </a:cubicBezTo>
                  <a:cubicBezTo>
                    <a:pt x="5220" y="2520"/>
                    <a:pt x="5301" y="2620"/>
                    <a:pt x="5301" y="2761"/>
                  </a:cubicBezTo>
                  <a:cubicBezTo>
                    <a:pt x="5301" y="2950"/>
                    <a:pt x="5149" y="3096"/>
                    <a:pt x="4961" y="3096"/>
                  </a:cubicBezTo>
                  <a:cubicBezTo>
                    <a:pt x="4890" y="3096"/>
                    <a:pt x="4833" y="3078"/>
                    <a:pt x="4777" y="3044"/>
                  </a:cubicBezTo>
                  <a:cubicBezTo>
                    <a:pt x="4536" y="2903"/>
                    <a:pt x="4310" y="2822"/>
                    <a:pt x="4083" y="2822"/>
                  </a:cubicBezTo>
                  <a:cubicBezTo>
                    <a:pt x="3805" y="2822"/>
                    <a:pt x="3658" y="2950"/>
                    <a:pt x="3658" y="3110"/>
                  </a:cubicBezTo>
                  <a:lnTo>
                    <a:pt x="3658" y="3120"/>
                  </a:lnTo>
                  <a:cubicBezTo>
                    <a:pt x="3658" y="3337"/>
                    <a:pt x="3800" y="3408"/>
                    <a:pt x="4371" y="3554"/>
                  </a:cubicBezTo>
                  <a:cubicBezTo>
                    <a:pt x="5040" y="3729"/>
                    <a:pt x="5418" y="3969"/>
                    <a:pt x="5418" y="4545"/>
                  </a:cubicBezTo>
                  <a:lnTo>
                    <a:pt x="5418" y="4555"/>
                  </a:lnTo>
                  <a:lnTo>
                    <a:pt x="5418" y="4555"/>
                  </a:lnTo>
                  <a:lnTo>
                    <a:pt x="5418" y="45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椭圆 55">
            <a:extLst>
              <a:ext uri="{FF2B5EF4-FFF2-40B4-BE49-F238E27FC236}">
                <a16:creationId xmlns:a16="http://schemas.microsoft.com/office/drawing/2014/main" id="{A6B3EA97-CD85-41BE-8FCD-26F54695A329}"/>
              </a:ext>
            </a:extLst>
          </p:cNvPr>
          <p:cNvSpPr/>
          <p:nvPr/>
        </p:nvSpPr>
        <p:spPr>
          <a:xfrm>
            <a:off x="5624700" y="2937210"/>
            <a:ext cx="677486" cy="677484"/>
          </a:xfrm>
          <a:prstGeom prst="ellipse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9F6916-C08E-4526-9A31-B2862B9364D7}"/>
              </a:ext>
            </a:extLst>
          </p:cNvPr>
          <p:cNvSpPr txBox="1"/>
          <p:nvPr/>
        </p:nvSpPr>
        <p:spPr>
          <a:xfrm>
            <a:off x="5538752" y="3096079"/>
            <a:ext cx="84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42CBE095-D665-4068-9202-B185D5AFA516}"/>
              </a:ext>
            </a:extLst>
          </p:cNvPr>
          <p:cNvSpPr/>
          <p:nvPr/>
        </p:nvSpPr>
        <p:spPr>
          <a:xfrm>
            <a:off x="7176202" y="1515650"/>
            <a:ext cx="677486" cy="677484"/>
          </a:xfrm>
          <a:prstGeom prst="ellipse">
            <a:avLst/>
          </a:prstGeom>
          <a:solidFill>
            <a:srgbClr val="FF5D5D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CB3C9969-4CCB-4FE2-B1D1-00397D02C4EC}"/>
              </a:ext>
            </a:extLst>
          </p:cNvPr>
          <p:cNvSpPr/>
          <p:nvPr/>
        </p:nvSpPr>
        <p:spPr>
          <a:xfrm>
            <a:off x="7176202" y="4252538"/>
            <a:ext cx="677486" cy="677484"/>
          </a:xfrm>
          <a:prstGeom prst="ellipse">
            <a:avLst/>
          </a:prstGeom>
          <a:solidFill>
            <a:srgbClr val="FF5D5D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56A5A3B5-8E7D-43EE-8E9D-42158B920CD8}"/>
              </a:ext>
            </a:extLst>
          </p:cNvPr>
          <p:cNvSpPr/>
          <p:nvPr/>
        </p:nvSpPr>
        <p:spPr>
          <a:xfrm>
            <a:off x="4073195" y="1515650"/>
            <a:ext cx="677486" cy="677484"/>
          </a:xfrm>
          <a:prstGeom prst="ellipse">
            <a:avLst/>
          </a:prstGeom>
          <a:solidFill>
            <a:srgbClr val="FF5D5D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5ECFA4CD-BFCE-4CAE-8705-6EDF36D6289A}"/>
              </a:ext>
            </a:extLst>
          </p:cNvPr>
          <p:cNvSpPr/>
          <p:nvPr/>
        </p:nvSpPr>
        <p:spPr>
          <a:xfrm>
            <a:off x="4073199" y="4252538"/>
            <a:ext cx="677486" cy="677484"/>
          </a:xfrm>
          <a:prstGeom prst="ellipse">
            <a:avLst/>
          </a:prstGeom>
          <a:solidFill>
            <a:srgbClr val="FF5D5D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3F9F6F6-5AE0-492D-96B7-A84E77BBC8AB}"/>
              </a:ext>
            </a:extLst>
          </p:cNvPr>
          <p:cNvSpPr txBox="1"/>
          <p:nvPr/>
        </p:nvSpPr>
        <p:spPr>
          <a:xfrm>
            <a:off x="405936" y="1460489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1923E31-8601-402E-8BF9-28759A820320}"/>
              </a:ext>
            </a:extLst>
          </p:cNvPr>
          <p:cNvSpPr/>
          <p:nvPr/>
        </p:nvSpPr>
        <p:spPr>
          <a:xfrm>
            <a:off x="510353" y="2031683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BE01E36-8563-47E9-BEB4-EDEF0ADF1EE7}"/>
              </a:ext>
            </a:extLst>
          </p:cNvPr>
          <p:cNvSpPr txBox="1"/>
          <p:nvPr/>
        </p:nvSpPr>
        <p:spPr>
          <a:xfrm flipH="1">
            <a:off x="405936" y="2169058"/>
            <a:ext cx="3402451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自我的稳定性，分数越高，一个人的自我越稳定、结实</a:t>
            </a:r>
            <a:endParaRPr lang="en-US" altLang="zh-CN" sz="16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223BFFE-0A37-438D-B0A0-FABC73054249}"/>
              </a:ext>
            </a:extLst>
          </p:cNvPr>
          <p:cNvSpPr txBox="1"/>
          <p:nvPr/>
        </p:nvSpPr>
        <p:spPr>
          <a:xfrm>
            <a:off x="405936" y="3869430"/>
            <a:ext cx="2145274" cy="4303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91A2532-26D0-4C44-B24F-084527DA9005}"/>
              </a:ext>
            </a:extLst>
          </p:cNvPr>
          <p:cNvSpPr/>
          <p:nvPr/>
        </p:nvSpPr>
        <p:spPr>
          <a:xfrm>
            <a:off x="510353" y="4440624"/>
            <a:ext cx="792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D7197B1-FDA5-4DCC-A1D7-02A36BE267AB}"/>
              </a:ext>
            </a:extLst>
          </p:cNvPr>
          <p:cNvSpPr txBox="1"/>
          <p:nvPr/>
        </p:nvSpPr>
        <p:spPr>
          <a:xfrm flipH="1">
            <a:off x="405936" y="4577999"/>
            <a:ext cx="3402451" cy="7875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spc="130" dirty="0">
                <a:solidFill>
                  <a:schemeClr val="bg1">
                    <a:lumMod val="50000"/>
                  </a:schemeClr>
                </a:solidFill>
              </a:rPr>
              <a:t>自我的稳定性，分数越高，一个人的自我越稳定、结实</a:t>
            </a:r>
            <a:endParaRPr lang="en-US" altLang="zh-CN" sz="1600" spc="13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569AA-FF0D-43E5-B304-E81128E3F2B6}"/>
              </a:ext>
            </a:extLst>
          </p:cNvPr>
          <p:cNvSpPr txBox="1"/>
          <p:nvPr/>
        </p:nvSpPr>
        <p:spPr>
          <a:xfrm>
            <a:off x="4019971" y="1588997"/>
            <a:ext cx="78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615BB1D-4F8A-4301-9B4C-C52D36086394}"/>
              </a:ext>
            </a:extLst>
          </p:cNvPr>
          <p:cNvSpPr txBox="1"/>
          <p:nvPr/>
        </p:nvSpPr>
        <p:spPr>
          <a:xfrm>
            <a:off x="7117600" y="1598340"/>
            <a:ext cx="78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A14F1F7-7911-4A54-8CC3-89C19F0203E8}"/>
              </a:ext>
            </a:extLst>
          </p:cNvPr>
          <p:cNvSpPr txBox="1"/>
          <p:nvPr/>
        </p:nvSpPr>
        <p:spPr>
          <a:xfrm>
            <a:off x="7122978" y="4329670"/>
            <a:ext cx="78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3E7D85D-DEFB-4352-BB53-695FC266046E}"/>
              </a:ext>
            </a:extLst>
          </p:cNvPr>
          <p:cNvSpPr txBox="1"/>
          <p:nvPr/>
        </p:nvSpPr>
        <p:spPr>
          <a:xfrm>
            <a:off x="4019971" y="4338155"/>
            <a:ext cx="78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DEA5822-0580-4848-B27E-DE50C6793AB1}"/>
              </a:ext>
            </a:extLst>
          </p:cNvPr>
          <p:cNvGrpSpPr/>
          <p:nvPr/>
        </p:nvGrpSpPr>
        <p:grpSpPr>
          <a:xfrm>
            <a:off x="0" y="-681562"/>
            <a:ext cx="7117597" cy="578743"/>
            <a:chOff x="1741459" y="947881"/>
            <a:chExt cx="7117597" cy="578743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4878ABD8-B3E8-49BB-AA8C-75EF06DECEBA}"/>
                </a:ext>
              </a:extLst>
            </p:cNvPr>
            <p:cNvSpPr/>
            <p:nvPr/>
          </p:nvSpPr>
          <p:spPr>
            <a:xfrm>
              <a:off x="1741459" y="947881"/>
              <a:ext cx="705612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author-sign_73319">
              <a:extLst>
                <a:ext uri="{FF2B5EF4-FFF2-40B4-BE49-F238E27FC236}">
                  <a16:creationId xmlns:a16="http://schemas.microsoft.com/office/drawing/2014/main" id="{260F73F8-E4C3-4FE1-836C-261838DC76D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B82925C-DB24-4BF6-96FE-6E6C6055D98B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9C7BB62-B70F-4212-9B76-5F578933B099}"/>
                </a:ext>
              </a:extLst>
            </p:cNvPr>
            <p:cNvSpPr txBox="1"/>
            <p:nvPr/>
          </p:nvSpPr>
          <p:spPr>
            <a:xfrm>
              <a:off x="2578877" y="1083362"/>
              <a:ext cx="6280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选中形状☞按住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鼠标左键拖拽☞即可快速复制形状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4197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46BDEF5-C8A5-475B-B0B7-C1D6FE51C1DB}"/>
              </a:ext>
            </a:extLst>
          </p:cNvPr>
          <p:cNvSpPr txBox="1"/>
          <p:nvPr/>
        </p:nvSpPr>
        <p:spPr>
          <a:xfrm>
            <a:off x="837418" y="234079"/>
            <a:ext cx="407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四项关系递进版式</a:t>
            </a:r>
          </a:p>
        </p:txBody>
      </p:sp>
      <p:sp>
        <p:nvSpPr>
          <p:cNvPr id="22" name="箭头: 燕尾形 21">
            <a:extLst>
              <a:ext uri="{FF2B5EF4-FFF2-40B4-BE49-F238E27FC236}">
                <a16:creationId xmlns:a16="http://schemas.microsoft.com/office/drawing/2014/main" id="{4DB48548-7209-4D91-A50F-3AA47D384192}"/>
              </a:ext>
            </a:extLst>
          </p:cNvPr>
          <p:cNvSpPr/>
          <p:nvPr/>
        </p:nvSpPr>
        <p:spPr>
          <a:xfrm>
            <a:off x="395845" y="2771390"/>
            <a:ext cx="11100830" cy="1097279"/>
          </a:xfrm>
          <a:prstGeom prst="notchedRightArrow">
            <a:avLst>
              <a:gd name="adj1" fmla="val 50000"/>
              <a:gd name="adj2" fmla="val 69444"/>
            </a:avLst>
          </a:prstGeom>
          <a:gradFill>
            <a:gsLst>
              <a:gs pos="100000">
                <a:srgbClr val="DD0111"/>
              </a:gs>
              <a:gs pos="1000">
                <a:srgbClr val="FF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DA574CC-ADCF-4366-9802-1F811006A3DA}"/>
              </a:ext>
            </a:extLst>
          </p:cNvPr>
          <p:cNvGrpSpPr/>
          <p:nvPr/>
        </p:nvGrpSpPr>
        <p:grpSpPr>
          <a:xfrm>
            <a:off x="1941167" y="3597268"/>
            <a:ext cx="304664" cy="1106388"/>
            <a:chOff x="1941167" y="3597268"/>
            <a:chExt cx="304664" cy="1106388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51C6331B-D903-4DB8-ABEE-F9F783E70056}"/>
                </a:ext>
              </a:extLst>
            </p:cNvPr>
            <p:cNvCxnSpPr>
              <a:cxnSpLocks/>
            </p:cNvCxnSpPr>
            <p:nvPr/>
          </p:nvCxnSpPr>
          <p:spPr>
            <a:xfrm>
              <a:off x="2093499" y="3597268"/>
              <a:ext cx="0" cy="90361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9AB2F41-E3DB-4C4C-8765-2BA37BF1DEE7}"/>
                </a:ext>
              </a:extLst>
            </p:cNvPr>
            <p:cNvSpPr/>
            <p:nvPr/>
          </p:nvSpPr>
          <p:spPr>
            <a:xfrm rot="10800000">
              <a:off x="1941167" y="4514952"/>
              <a:ext cx="304664" cy="18870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ACFBA9E9-3DB5-40C5-B714-3AC90715CFE0}"/>
              </a:ext>
            </a:extLst>
          </p:cNvPr>
          <p:cNvSpPr txBox="1"/>
          <p:nvPr/>
        </p:nvSpPr>
        <p:spPr>
          <a:xfrm>
            <a:off x="2343213" y="4171972"/>
            <a:ext cx="2635456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BAE413C-552E-4ABF-8A2F-E34F1CDF65AC}"/>
              </a:ext>
            </a:extLst>
          </p:cNvPr>
          <p:cNvSpPr txBox="1"/>
          <p:nvPr/>
        </p:nvSpPr>
        <p:spPr>
          <a:xfrm flipH="1">
            <a:off x="2343212" y="4534764"/>
            <a:ext cx="3492104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获国家教育部批准，同时学院继续保留“广东省科技干部学院”的校名。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2BA6CCA-6075-48F5-BF0E-A168446EE9B6}"/>
              </a:ext>
            </a:extLst>
          </p:cNvPr>
          <p:cNvGrpSpPr/>
          <p:nvPr/>
        </p:nvGrpSpPr>
        <p:grpSpPr>
          <a:xfrm>
            <a:off x="5954639" y="3597268"/>
            <a:ext cx="304664" cy="1106388"/>
            <a:chOff x="6540976" y="3597268"/>
            <a:chExt cx="304664" cy="1106388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05AA96F-8380-4BC2-8DE1-3938453C9E1F}"/>
                </a:ext>
              </a:extLst>
            </p:cNvPr>
            <p:cNvCxnSpPr>
              <a:cxnSpLocks/>
            </p:cNvCxnSpPr>
            <p:nvPr/>
          </p:nvCxnSpPr>
          <p:spPr>
            <a:xfrm>
              <a:off x="6693308" y="3597268"/>
              <a:ext cx="0" cy="90361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7121FE94-DC5B-4B27-97DD-A4A547D8CCBF}"/>
                </a:ext>
              </a:extLst>
            </p:cNvPr>
            <p:cNvSpPr/>
            <p:nvPr/>
          </p:nvSpPr>
          <p:spPr>
            <a:xfrm rot="10800000">
              <a:off x="6540976" y="4514952"/>
              <a:ext cx="304664" cy="18870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48DBA4FD-9F49-45DE-ADE5-AFEA3928D7F1}"/>
              </a:ext>
            </a:extLst>
          </p:cNvPr>
          <p:cNvSpPr txBox="1"/>
          <p:nvPr/>
        </p:nvSpPr>
        <p:spPr>
          <a:xfrm>
            <a:off x="6356684" y="4171972"/>
            <a:ext cx="2635456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95B305E-5BA7-4BB5-A21B-A23899F53191}"/>
              </a:ext>
            </a:extLst>
          </p:cNvPr>
          <p:cNvSpPr txBox="1"/>
          <p:nvPr/>
        </p:nvSpPr>
        <p:spPr>
          <a:xfrm flipH="1">
            <a:off x="6356683" y="4534764"/>
            <a:ext cx="3492102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获国家教育部批准，同时学院继续保留“广东省科技干部学院”的校名。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FF5103A-6639-44F5-BFFC-FC8E9AFD617A}"/>
              </a:ext>
            </a:extLst>
          </p:cNvPr>
          <p:cNvGrpSpPr/>
          <p:nvPr/>
        </p:nvGrpSpPr>
        <p:grpSpPr>
          <a:xfrm rot="10800000">
            <a:off x="3947903" y="1905119"/>
            <a:ext cx="304664" cy="1106388"/>
            <a:chOff x="4164905" y="1061943"/>
            <a:chExt cx="304664" cy="1106388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6E4BB66-73B8-49F1-A340-1BE2E886D632}"/>
                </a:ext>
              </a:extLst>
            </p:cNvPr>
            <p:cNvCxnSpPr>
              <a:cxnSpLocks/>
            </p:cNvCxnSpPr>
            <p:nvPr/>
          </p:nvCxnSpPr>
          <p:spPr>
            <a:xfrm>
              <a:off x="4317237" y="1061943"/>
              <a:ext cx="0" cy="90361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1880FBC6-C54C-4D38-88DB-BF07D0861DCF}"/>
                </a:ext>
              </a:extLst>
            </p:cNvPr>
            <p:cNvSpPr/>
            <p:nvPr/>
          </p:nvSpPr>
          <p:spPr>
            <a:xfrm rot="10800000">
              <a:off x="4164905" y="1979627"/>
              <a:ext cx="304664" cy="18870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601D41F7-7FE3-4C66-9E65-FAAF1A3025F2}"/>
              </a:ext>
            </a:extLst>
          </p:cNvPr>
          <p:cNvSpPr txBox="1"/>
          <p:nvPr/>
        </p:nvSpPr>
        <p:spPr>
          <a:xfrm>
            <a:off x="4317620" y="1632716"/>
            <a:ext cx="2635456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C5299AD-8D39-4234-B360-0350B2B27967}"/>
              </a:ext>
            </a:extLst>
          </p:cNvPr>
          <p:cNvSpPr txBox="1"/>
          <p:nvPr/>
        </p:nvSpPr>
        <p:spPr>
          <a:xfrm flipH="1">
            <a:off x="4317619" y="1995508"/>
            <a:ext cx="3426367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获国家教育部批准，同时学院继续保留“广东省科技干部学院”的校名。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F68871E-1F75-4AB8-AFC5-D1F835D8574A}"/>
              </a:ext>
            </a:extLst>
          </p:cNvPr>
          <p:cNvGrpSpPr/>
          <p:nvPr/>
        </p:nvGrpSpPr>
        <p:grpSpPr>
          <a:xfrm rot="10800000">
            <a:off x="7961374" y="1905119"/>
            <a:ext cx="304664" cy="1106388"/>
            <a:chOff x="4164905" y="1061943"/>
            <a:chExt cx="304664" cy="1106388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E098820E-A202-475A-8FEC-3676ADE2AD92}"/>
                </a:ext>
              </a:extLst>
            </p:cNvPr>
            <p:cNvCxnSpPr>
              <a:cxnSpLocks/>
            </p:cNvCxnSpPr>
            <p:nvPr/>
          </p:nvCxnSpPr>
          <p:spPr>
            <a:xfrm>
              <a:off x="4317237" y="1061943"/>
              <a:ext cx="0" cy="90361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CD0A609A-3AF0-49D9-B730-300DBA05EE96}"/>
                </a:ext>
              </a:extLst>
            </p:cNvPr>
            <p:cNvSpPr/>
            <p:nvPr/>
          </p:nvSpPr>
          <p:spPr>
            <a:xfrm rot="10800000">
              <a:off x="4164905" y="1979627"/>
              <a:ext cx="304664" cy="18870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5C4A771E-653C-405A-9C2A-26AE2378D9C6}"/>
              </a:ext>
            </a:extLst>
          </p:cNvPr>
          <p:cNvSpPr txBox="1"/>
          <p:nvPr/>
        </p:nvSpPr>
        <p:spPr>
          <a:xfrm>
            <a:off x="8331091" y="1632716"/>
            <a:ext cx="2635456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EDD1E56-8BBC-4F0A-87D6-779188627CB8}"/>
              </a:ext>
            </a:extLst>
          </p:cNvPr>
          <p:cNvSpPr txBox="1"/>
          <p:nvPr/>
        </p:nvSpPr>
        <p:spPr>
          <a:xfrm flipH="1">
            <a:off x="8331090" y="1995508"/>
            <a:ext cx="3426366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获国家教育部批准，同时学院继续保留“广东省科技干部学院”的校名。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672AE4B-3708-45E8-BE4F-959D95DE3B48}"/>
              </a:ext>
            </a:extLst>
          </p:cNvPr>
          <p:cNvSpPr/>
          <p:nvPr/>
        </p:nvSpPr>
        <p:spPr>
          <a:xfrm>
            <a:off x="1727910" y="2945078"/>
            <a:ext cx="729610" cy="729610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b="1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16C83A0A-78A8-45C9-94A7-57EE2DA45E2C}"/>
              </a:ext>
            </a:extLst>
          </p:cNvPr>
          <p:cNvSpPr/>
          <p:nvPr/>
        </p:nvSpPr>
        <p:spPr>
          <a:xfrm>
            <a:off x="3735430" y="2945078"/>
            <a:ext cx="729610" cy="729610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b="1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466F603-A5E6-4A78-B793-7420DE78F1E2}"/>
              </a:ext>
            </a:extLst>
          </p:cNvPr>
          <p:cNvSpPr/>
          <p:nvPr/>
        </p:nvSpPr>
        <p:spPr>
          <a:xfrm>
            <a:off x="5731195" y="2945078"/>
            <a:ext cx="729610" cy="729610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b="1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5EF1C6FB-850A-42E4-A7B4-A01E32B67D84}"/>
              </a:ext>
            </a:extLst>
          </p:cNvPr>
          <p:cNvSpPr/>
          <p:nvPr/>
        </p:nvSpPr>
        <p:spPr>
          <a:xfrm>
            <a:off x="7726960" y="2945078"/>
            <a:ext cx="729610" cy="729610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b="1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1F9E937-060A-4D96-8941-F31E8EBB4270}"/>
              </a:ext>
            </a:extLst>
          </p:cNvPr>
          <p:cNvGrpSpPr/>
          <p:nvPr/>
        </p:nvGrpSpPr>
        <p:grpSpPr>
          <a:xfrm>
            <a:off x="0" y="-681562"/>
            <a:ext cx="6106971" cy="578743"/>
            <a:chOff x="1741459" y="947881"/>
            <a:chExt cx="6106971" cy="578743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EAA84E4-1963-48F6-986F-8600966C4B92}"/>
                </a:ext>
              </a:extLst>
            </p:cNvPr>
            <p:cNvSpPr/>
            <p:nvPr/>
          </p:nvSpPr>
          <p:spPr>
            <a:xfrm>
              <a:off x="1741459" y="947881"/>
              <a:ext cx="6106971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author-sign_73319">
              <a:extLst>
                <a:ext uri="{FF2B5EF4-FFF2-40B4-BE49-F238E27FC236}">
                  <a16:creationId xmlns:a16="http://schemas.microsoft.com/office/drawing/2014/main" id="{FA43164F-5089-4137-B051-D3F77DF92A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E45A099-3A02-440E-A1D3-3B199CAEA241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A2E6CBB-8617-4CDB-A98C-73537FD6AAB8}"/>
                </a:ext>
              </a:extLst>
            </p:cNvPr>
            <p:cNvSpPr txBox="1"/>
            <p:nvPr/>
          </p:nvSpPr>
          <p:spPr>
            <a:xfrm>
              <a:off x="2578877" y="1083362"/>
              <a:ext cx="52585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选中圆型☞鼠标右键☞即可修改样式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填充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描边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371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6D7B5EA0-6A3F-4983-9A9C-604252A07880}"/>
              </a:ext>
            </a:extLst>
          </p:cNvPr>
          <p:cNvSpPr/>
          <p:nvPr/>
        </p:nvSpPr>
        <p:spPr>
          <a:xfrm>
            <a:off x="10707" y="2386090"/>
            <a:ext cx="12203988" cy="1636694"/>
          </a:xfrm>
          <a:custGeom>
            <a:avLst/>
            <a:gdLst>
              <a:gd name="connsiteX0" fmla="*/ 0 w 11539959"/>
              <a:gd name="connsiteY0" fmla="*/ 1469984 h 1580530"/>
              <a:gd name="connsiteX1" fmla="*/ 2419108 w 11539959"/>
              <a:gd name="connsiteY1" fmla="*/ 1516283 h 1580530"/>
              <a:gd name="connsiteX2" fmla="*/ 7280476 w 11539959"/>
              <a:gd name="connsiteY2" fmla="*/ 706055 h 1580530"/>
              <a:gd name="connsiteX3" fmla="*/ 11539959 w 11539959"/>
              <a:gd name="connsiteY3" fmla="*/ 0 h 1580530"/>
              <a:gd name="connsiteX0" fmla="*/ 0 w 11539959"/>
              <a:gd name="connsiteY0" fmla="*/ 1469984 h 1575266"/>
              <a:gd name="connsiteX1" fmla="*/ 2358148 w 11539959"/>
              <a:gd name="connsiteY1" fmla="*/ 1508663 h 1575266"/>
              <a:gd name="connsiteX2" fmla="*/ 7280476 w 11539959"/>
              <a:gd name="connsiteY2" fmla="*/ 706055 h 1575266"/>
              <a:gd name="connsiteX3" fmla="*/ 11539959 w 11539959"/>
              <a:gd name="connsiteY3" fmla="*/ 0 h 1575266"/>
              <a:gd name="connsiteX0" fmla="*/ 0 w 11539959"/>
              <a:gd name="connsiteY0" fmla="*/ 1469984 h 1545474"/>
              <a:gd name="connsiteX1" fmla="*/ 2358148 w 11539959"/>
              <a:gd name="connsiteY1" fmla="*/ 1508663 h 1545474"/>
              <a:gd name="connsiteX2" fmla="*/ 7280476 w 11539959"/>
              <a:gd name="connsiteY2" fmla="*/ 706055 h 1545474"/>
              <a:gd name="connsiteX3" fmla="*/ 11539959 w 11539959"/>
              <a:gd name="connsiteY3" fmla="*/ 0 h 1545474"/>
              <a:gd name="connsiteX0" fmla="*/ 0 w 11539959"/>
              <a:gd name="connsiteY0" fmla="*/ 1469984 h 1569697"/>
              <a:gd name="connsiteX1" fmla="*/ 2358148 w 11539959"/>
              <a:gd name="connsiteY1" fmla="*/ 1508663 h 1569697"/>
              <a:gd name="connsiteX2" fmla="*/ 7219516 w 11539959"/>
              <a:gd name="connsiteY2" fmla="*/ 782255 h 1569697"/>
              <a:gd name="connsiteX3" fmla="*/ 11539959 w 11539959"/>
              <a:gd name="connsiteY3" fmla="*/ 0 h 1569697"/>
              <a:gd name="connsiteX0" fmla="*/ 0 w 11539959"/>
              <a:gd name="connsiteY0" fmla="*/ 1469984 h 1572480"/>
              <a:gd name="connsiteX1" fmla="*/ 2358148 w 11539959"/>
              <a:gd name="connsiteY1" fmla="*/ 1508663 h 1572480"/>
              <a:gd name="connsiteX2" fmla="*/ 7242376 w 11539959"/>
              <a:gd name="connsiteY2" fmla="*/ 744155 h 1572480"/>
              <a:gd name="connsiteX3" fmla="*/ 11539959 w 11539959"/>
              <a:gd name="connsiteY3" fmla="*/ 0 h 1572480"/>
              <a:gd name="connsiteX0" fmla="*/ 0 w 11539959"/>
              <a:gd name="connsiteY0" fmla="*/ 1469984 h 1572480"/>
              <a:gd name="connsiteX1" fmla="*/ 2358148 w 11539959"/>
              <a:gd name="connsiteY1" fmla="*/ 1508663 h 1572480"/>
              <a:gd name="connsiteX2" fmla="*/ 7242376 w 11539959"/>
              <a:gd name="connsiteY2" fmla="*/ 744155 h 1572480"/>
              <a:gd name="connsiteX3" fmla="*/ 11539959 w 11539959"/>
              <a:gd name="connsiteY3" fmla="*/ 0 h 1572480"/>
              <a:gd name="connsiteX0" fmla="*/ 0 w 11539959"/>
              <a:gd name="connsiteY0" fmla="*/ 1469984 h 1572480"/>
              <a:gd name="connsiteX1" fmla="*/ 2358148 w 11539959"/>
              <a:gd name="connsiteY1" fmla="*/ 1508663 h 1572480"/>
              <a:gd name="connsiteX2" fmla="*/ 7242376 w 11539959"/>
              <a:gd name="connsiteY2" fmla="*/ 744155 h 1572480"/>
              <a:gd name="connsiteX3" fmla="*/ 11539959 w 11539959"/>
              <a:gd name="connsiteY3" fmla="*/ 0 h 1572480"/>
              <a:gd name="connsiteX0" fmla="*/ 0 w 11539959"/>
              <a:gd name="connsiteY0" fmla="*/ 1469984 h 1530230"/>
              <a:gd name="connsiteX1" fmla="*/ 2358148 w 11539959"/>
              <a:gd name="connsiteY1" fmla="*/ 1508663 h 1530230"/>
              <a:gd name="connsiteX2" fmla="*/ 7242376 w 11539959"/>
              <a:gd name="connsiteY2" fmla="*/ 744155 h 1530230"/>
              <a:gd name="connsiteX3" fmla="*/ 11539959 w 11539959"/>
              <a:gd name="connsiteY3" fmla="*/ 0 h 1530230"/>
              <a:gd name="connsiteX0" fmla="*/ 0 w 11539959"/>
              <a:gd name="connsiteY0" fmla="*/ 1469984 h 1530230"/>
              <a:gd name="connsiteX1" fmla="*/ 2358148 w 11539959"/>
              <a:gd name="connsiteY1" fmla="*/ 1508663 h 1530230"/>
              <a:gd name="connsiteX2" fmla="*/ 7242376 w 11539959"/>
              <a:gd name="connsiteY2" fmla="*/ 744155 h 1530230"/>
              <a:gd name="connsiteX3" fmla="*/ 11539959 w 11539959"/>
              <a:gd name="connsiteY3" fmla="*/ 0 h 1530230"/>
              <a:gd name="connsiteX0" fmla="*/ 0 w 11539959"/>
              <a:gd name="connsiteY0" fmla="*/ 1469984 h 1530230"/>
              <a:gd name="connsiteX1" fmla="*/ 2358148 w 11539959"/>
              <a:gd name="connsiteY1" fmla="*/ 1508663 h 1530230"/>
              <a:gd name="connsiteX2" fmla="*/ 7242376 w 11539959"/>
              <a:gd name="connsiteY2" fmla="*/ 744155 h 1530230"/>
              <a:gd name="connsiteX3" fmla="*/ 11539959 w 11539959"/>
              <a:gd name="connsiteY3" fmla="*/ 0 h 1530230"/>
              <a:gd name="connsiteX0" fmla="*/ 0 w 11539959"/>
              <a:gd name="connsiteY0" fmla="*/ 1469984 h 1530230"/>
              <a:gd name="connsiteX1" fmla="*/ 2358148 w 11539959"/>
              <a:gd name="connsiteY1" fmla="*/ 1508663 h 1530230"/>
              <a:gd name="connsiteX2" fmla="*/ 7242376 w 11539959"/>
              <a:gd name="connsiteY2" fmla="*/ 744155 h 1530230"/>
              <a:gd name="connsiteX3" fmla="*/ 11539959 w 11539959"/>
              <a:gd name="connsiteY3" fmla="*/ 0 h 1530230"/>
              <a:gd name="connsiteX0" fmla="*/ 0 w 11539959"/>
              <a:gd name="connsiteY0" fmla="*/ 1469984 h 1530230"/>
              <a:gd name="connsiteX1" fmla="*/ 2358148 w 11539959"/>
              <a:gd name="connsiteY1" fmla="*/ 1508663 h 1530230"/>
              <a:gd name="connsiteX2" fmla="*/ 7242376 w 11539959"/>
              <a:gd name="connsiteY2" fmla="*/ 744155 h 1530230"/>
              <a:gd name="connsiteX3" fmla="*/ 11539959 w 11539959"/>
              <a:gd name="connsiteY3" fmla="*/ 0 h 1530230"/>
              <a:gd name="connsiteX0" fmla="*/ 0 w 11539959"/>
              <a:gd name="connsiteY0" fmla="*/ 1492844 h 1553090"/>
              <a:gd name="connsiteX1" fmla="*/ 2358148 w 11539959"/>
              <a:gd name="connsiteY1" fmla="*/ 1531523 h 1553090"/>
              <a:gd name="connsiteX2" fmla="*/ 7242376 w 11539959"/>
              <a:gd name="connsiteY2" fmla="*/ 767015 h 1553090"/>
              <a:gd name="connsiteX3" fmla="*/ 11539959 w 11539959"/>
              <a:gd name="connsiteY3" fmla="*/ 0 h 1553090"/>
              <a:gd name="connsiteX0" fmla="*/ 0 w 11539959"/>
              <a:gd name="connsiteY0" fmla="*/ 1492844 h 1553090"/>
              <a:gd name="connsiteX1" fmla="*/ 2358148 w 11539959"/>
              <a:gd name="connsiteY1" fmla="*/ 1531523 h 1553090"/>
              <a:gd name="connsiteX2" fmla="*/ 7242376 w 11539959"/>
              <a:gd name="connsiteY2" fmla="*/ 767015 h 1553090"/>
              <a:gd name="connsiteX3" fmla="*/ 11539959 w 11539959"/>
              <a:gd name="connsiteY3" fmla="*/ 0 h 1553090"/>
              <a:gd name="connsiteX0" fmla="*/ 0 w 11539959"/>
              <a:gd name="connsiteY0" fmla="*/ 1492844 h 1553090"/>
              <a:gd name="connsiteX1" fmla="*/ 2358148 w 11539959"/>
              <a:gd name="connsiteY1" fmla="*/ 1531523 h 1553090"/>
              <a:gd name="connsiteX2" fmla="*/ 7242376 w 11539959"/>
              <a:gd name="connsiteY2" fmla="*/ 767015 h 1553090"/>
              <a:gd name="connsiteX3" fmla="*/ 11539959 w 11539959"/>
              <a:gd name="connsiteY3" fmla="*/ 0 h 1553090"/>
              <a:gd name="connsiteX0" fmla="*/ 0 w 11539959"/>
              <a:gd name="connsiteY0" fmla="*/ 1492844 h 1553090"/>
              <a:gd name="connsiteX1" fmla="*/ 2358148 w 11539959"/>
              <a:gd name="connsiteY1" fmla="*/ 1531523 h 1553090"/>
              <a:gd name="connsiteX2" fmla="*/ 7242376 w 11539959"/>
              <a:gd name="connsiteY2" fmla="*/ 767015 h 1553090"/>
              <a:gd name="connsiteX3" fmla="*/ 11539959 w 11539959"/>
              <a:gd name="connsiteY3" fmla="*/ 0 h 1553090"/>
              <a:gd name="connsiteX0" fmla="*/ 0 w 11539959"/>
              <a:gd name="connsiteY0" fmla="*/ 1492844 h 1539429"/>
              <a:gd name="connsiteX1" fmla="*/ 2358148 w 11539959"/>
              <a:gd name="connsiteY1" fmla="*/ 1531523 h 1539429"/>
              <a:gd name="connsiteX2" fmla="*/ 7242376 w 11539959"/>
              <a:gd name="connsiteY2" fmla="*/ 767015 h 1539429"/>
              <a:gd name="connsiteX3" fmla="*/ 11539959 w 11539959"/>
              <a:gd name="connsiteY3" fmla="*/ 0 h 1539429"/>
              <a:gd name="connsiteX0" fmla="*/ 0 w 11082759"/>
              <a:gd name="connsiteY0" fmla="*/ 1503004 h 1586097"/>
              <a:gd name="connsiteX1" fmla="*/ 1900948 w 11082759"/>
              <a:gd name="connsiteY1" fmla="*/ 1531523 h 1586097"/>
              <a:gd name="connsiteX2" fmla="*/ 6785176 w 11082759"/>
              <a:gd name="connsiteY2" fmla="*/ 767015 h 1586097"/>
              <a:gd name="connsiteX3" fmla="*/ 11082759 w 11082759"/>
              <a:gd name="connsiteY3" fmla="*/ 0 h 1586097"/>
              <a:gd name="connsiteX0" fmla="*/ 0 w 11082759"/>
              <a:gd name="connsiteY0" fmla="*/ 1503004 h 1559428"/>
              <a:gd name="connsiteX1" fmla="*/ 2586748 w 11082759"/>
              <a:gd name="connsiteY1" fmla="*/ 1493423 h 1559428"/>
              <a:gd name="connsiteX2" fmla="*/ 6785176 w 11082759"/>
              <a:gd name="connsiteY2" fmla="*/ 767015 h 1559428"/>
              <a:gd name="connsiteX3" fmla="*/ 11082759 w 11082759"/>
              <a:gd name="connsiteY3" fmla="*/ 0 h 1559428"/>
              <a:gd name="connsiteX0" fmla="*/ 0 w 11082759"/>
              <a:gd name="connsiteY0" fmla="*/ 1503004 h 1559428"/>
              <a:gd name="connsiteX1" fmla="*/ 2586748 w 11082759"/>
              <a:gd name="connsiteY1" fmla="*/ 1493423 h 1559428"/>
              <a:gd name="connsiteX2" fmla="*/ 6785176 w 11082759"/>
              <a:gd name="connsiteY2" fmla="*/ 767015 h 1559428"/>
              <a:gd name="connsiteX3" fmla="*/ 11082759 w 11082759"/>
              <a:gd name="connsiteY3" fmla="*/ 0 h 1559428"/>
              <a:gd name="connsiteX0" fmla="*/ 0 w 11703245"/>
              <a:gd name="connsiteY0" fmla="*/ 1600975 h 1657399"/>
              <a:gd name="connsiteX1" fmla="*/ 2586748 w 11703245"/>
              <a:gd name="connsiteY1" fmla="*/ 1591394 h 1657399"/>
              <a:gd name="connsiteX2" fmla="*/ 6785176 w 11703245"/>
              <a:gd name="connsiteY2" fmla="*/ 864986 h 1657399"/>
              <a:gd name="connsiteX3" fmla="*/ 11703245 w 11703245"/>
              <a:gd name="connsiteY3" fmla="*/ 0 h 1657399"/>
              <a:gd name="connsiteX0" fmla="*/ 0 w 11822988"/>
              <a:gd name="connsiteY0" fmla="*/ 1600975 h 1657399"/>
              <a:gd name="connsiteX1" fmla="*/ 2586748 w 11822988"/>
              <a:gd name="connsiteY1" fmla="*/ 1591394 h 1657399"/>
              <a:gd name="connsiteX2" fmla="*/ 6785176 w 11822988"/>
              <a:gd name="connsiteY2" fmla="*/ 864986 h 1657399"/>
              <a:gd name="connsiteX3" fmla="*/ 11822988 w 11822988"/>
              <a:gd name="connsiteY3" fmla="*/ 0 h 1657399"/>
              <a:gd name="connsiteX0" fmla="*/ 0 w 12203988"/>
              <a:gd name="connsiteY0" fmla="*/ 1470347 h 1620793"/>
              <a:gd name="connsiteX1" fmla="*/ 2967748 w 12203988"/>
              <a:gd name="connsiteY1" fmla="*/ 1591394 h 1620793"/>
              <a:gd name="connsiteX2" fmla="*/ 7166176 w 12203988"/>
              <a:gd name="connsiteY2" fmla="*/ 864986 h 1620793"/>
              <a:gd name="connsiteX3" fmla="*/ 12203988 w 12203988"/>
              <a:gd name="connsiteY3" fmla="*/ 0 h 1620793"/>
              <a:gd name="connsiteX0" fmla="*/ 0 w 12203988"/>
              <a:gd name="connsiteY0" fmla="*/ 1470347 h 1636694"/>
              <a:gd name="connsiteX1" fmla="*/ 2967748 w 12203988"/>
              <a:gd name="connsiteY1" fmla="*/ 1591394 h 1636694"/>
              <a:gd name="connsiteX2" fmla="*/ 7166176 w 12203988"/>
              <a:gd name="connsiteY2" fmla="*/ 864986 h 1636694"/>
              <a:gd name="connsiteX3" fmla="*/ 12203988 w 12203988"/>
              <a:gd name="connsiteY3" fmla="*/ 0 h 163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3988" h="1636694">
                <a:moveTo>
                  <a:pt x="0" y="1470347"/>
                </a:moveTo>
                <a:cubicBezTo>
                  <a:pt x="558216" y="1612674"/>
                  <a:pt x="1773385" y="1692288"/>
                  <a:pt x="2967748" y="1591394"/>
                </a:cubicBezTo>
                <a:cubicBezTo>
                  <a:pt x="4162111" y="1490501"/>
                  <a:pt x="5384414" y="1329790"/>
                  <a:pt x="7166176" y="864986"/>
                </a:cubicBezTo>
                <a:cubicBezTo>
                  <a:pt x="8046238" y="687202"/>
                  <a:pt x="10499230" y="150278"/>
                  <a:pt x="12203988" y="0"/>
                </a:cubicBezTo>
              </a:path>
            </a:pathLst>
          </a:custGeom>
          <a:noFill/>
          <a:ln w="38100"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3407CF9-0CBC-48E1-9E80-A699F9FA79D0}"/>
              </a:ext>
            </a:extLst>
          </p:cNvPr>
          <p:cNvSpPr/>
          <p:nvPr/>
        </p:nvSpPr>
        <p:spPr>
          <a:xfrm rot="10800000">
            <a:off x="7091220" y="3096508"/>
            <a:ext cx="295464" cy="295462"/>
          </a:xfrm>
          <a:prstGeom prst="ellipse">
            <a:avLst/>
          </a:prstGeom>
          <a:solidFill>
            <a:schemeClr val="bg1"/>
          </a:solidFill>
          <a:ln w="28575">
            <a:solidFill>
              <a:srgbClr val="DD0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3F4551C7-F856-414A-801A-74F49CA06F61}"/>
              </a:ext>
            </a:extLst>
          </p:cNvPr>
          <p:cNvSpPr/>
          <p:nvPr/>
        </p:nvSpPr>
        <p:spPr>
          <a:xfrm rot="10800000">
            <a:off x="7131181" y="3136469"/>
            <a:ext cx="215541" cy="215541"/>
          </a:xfrm>
          <a:prstGeom prst="ellipse">
            <a:avLst/>
          </a:prstGeom>
          <a:solidFill>
            <a:srgbClr val="FF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ADF9D37F-33B2-4DEF-B047-6C5606ED352E}"/>
              </a:ext>
            </a:extLst>
          </p:cNvPr>
          <p:cNvSpPr/>
          <p:nvPr/>
        </p:nvSpPr>
        <p:spPr>
          <a:xfrm>
            <a:off x="7204430" y="2505174"/>
            <a:ext cx="69044" cy="591335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C8C4A3F-939C-4E68-A809-7EA809707E7E}"/>
              </a:ext>
            </a:extLst>
          </p:cNvPr>
          <p:cNvSpPr/>
          <p:nvPr/>
        </p:nvSpPr>
        <p:spPr>
          <a:xfrm>
            <a:off x="10314443" y="2444559"/>
            <a:ext cx="295464" cy="295462"/>
          </a:xfrm>
          <a:prstGeom prst="ellipse">
            <a:avLst/>
          </a:prstGeom>
          <a:solidFill>
            <a:schemeClr val="bg1"/>
          </a:solidFill>
          <a:ln w="28575">
            <a:solidFill>
              <a:srgbClr val="DD0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9D62A1A-3305-4C8C-AF1D-59C77A1ADBFC}"/>
              </a:ext>
            </a:extLst>
          </p:cNvPr>
          <p:cNvSpPr/>
          <p:nvPr/>
        </p:nvSpPr>
        <p:spPr>
          <a:xfrm>
            <a:off x="10354405" y="2484519"/>
            <a:ext cx="215541" cy="215541"/>
          </a:xfrm>
          <a:prstGeom prst="ellipse">
            <a:avLst/>
          </a:prstGeom>
          <a:solidFill>
            <a:srgbClr val="FF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>
            <a:extLst>
              <a:ext uri="{FF2B5EF4-FFF2-40B4-BE49-F238E27FC236}">
                <a16:creationId xmlns:a16="http://schemas.microsoft.com/office/drawing/2014/main" id="{6DFCAFC2-CD8E-4518-A730-1DA45B1AE570}"/>
              </a:ext>
            </a:extLst>
          </p:cNvPr>
          <p:cNvSpPr/>
          <p:nvPr/>
        </p:nvSpPr>
        <p:spPr>
          <a:xfrm rot="10800000">
            <a:off x="10427653" y="2779981"/>
            <a:ext cx="69044" cy="591335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FECB8A0-B614-4F0C-8F46-6075C3294187}"/>
              </a:ext>
            </a:extLst>
          </p:cNvPr>
          <p:cNvSpPr/>
          <p:nvPr/>
        </p:nvSpPr>
        <p:spPr>
          <a:xfrm>
            <a:off x="4052805" y="3706814"/>
            <a:ext cx="295464" cy="295462"/>
          </a:xfrm>
          <a:prstGeom prst="ellipse">
            <a:avLst/>
          </a:prstGeom>
          <a:solidFill>
            <a:schemeClr val="bg1"/>
          </a:solidFill>
          <a:ln w="28575">
            <a:solidFill>
              <a:srgbClr val="DD0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CB3978B-4AFC-4408-BC70-240D96E14047}"/>
              </a:ext>
            </a:extLst>
          </p:cNvPr>
          <p:cNvSpPr/>
          <p:nvPr/>
        </p:nvSpPr>
        <p:spPr>
          <a:xfrm>
            <a:off x="4092767" y="3746774"/>
            <a:ext cx="215541" cy="215541"/>
          </a:xfrm>
          <a:prstGeom prst="ellipse">
            <a:avLst/>
          </a:prstGeom>
          <a:solidFill>
            <a:srgbClr val="FF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>
            <a:extLst>
              <a:ext uri="{FF2B5EF4-FFF2-40B4-BE49-F238E27FC236}">
                <a16:creationId xmlns:a16="http://schemas.microsoft.com/office/drawing/2014/main" id="{0E3C9CC5-64F7-4E95-A61F-857B60C3E5B8}"/>
              </a:ext>
            </a:extLst>
          </p:cNvPr>
          <p:cNvSpPr/>
          <p:nvPr/>
        </p:nvSpPr>
        <p:spPr>
          <a:xfrm rot="10800000">
            <a:off x="4166015" y="4002275"/>
            <a:ext cx="69044" cy="591335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DDD714AF-3FBA-4FF4-9531-597B60DA4303}"/>
              </a:ext>
            </a:extLst>
          </p:cNvPr>
          <p:cNvSpPr/>
          <p:nvPr/>
        </p:nvSpPr>
        <p:spPr>
          <a:xfrm rot="10800000">
            <a:off x="1399839" y="3838368"/>
            <a:ext cx="295464" cy="295462"/>
          </a:xfrm>
          <a:prstGeom prst="ellipse">
            <a:avLst/>
          </a:prstGeom>
          <a:solidFill>
            <a:schemeClr val="bg1"/>
          </a:solidFill>
          <a:ln w="28575">
            <a:solidFill>
              <a:srgbClr val="DD0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49D93480-0B35-4A65-8526-7995FBBFBBFA}"/>
              </a:ext>
            </a:extLst>
          </p:cNvPr>
          <p:cNvSpPr/>
          <p:nvPr/>
        </p:nvSpPr>
        <p:spPr>
          <a:xfrm rot="10800000">
            <a:off x="1439800" y="3878329"/>
            <a:ext cx="215541" cy="215541"/>
          </a:xfrm>
          <a:prstGeom prst="ellipse">
            <a:avLst/>
          </a:prstGeom>
          <a:solidFill>
            <a:srgbClr val="FF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>
            <a:extLst>
              <a:ext uri="{FF2B5EF4-FFF2-40B4-BE49-F238E27FC236}">
                <a16:creationId xmlns:a16="http://schemas.microsoft.com/office/drawing/2014/main" id="{7B255989-49E8-4D9C-9AD9-81147500CC3C}"/>
              </a:ext>
            </a:extLst>
          </p:cNvPr>
          <p:cNvSpPr/>
          <p:nvPr/>
        </p:nvSpPr>
        <p:spPr>
          <a:xfrm>
            <a:off x="1513049" y="3247034"/>
            <a:ext cx="69044" cy="591335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C3E43AE-71CF-493E-9E8E-73E286A1ADDC}"/>
              </a:ext>
            </a:extLst>
          </p:cNvPr>
          <p:cNvSpPr txBox="1"/>
          <p:nvPr/>
        </p:nvSpPr>
        <p:spPr>
          <a:xfrm>
            <a:off x="1064260" y="4183192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进度一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F7029722-008D-4CDF-865B-0B23CEAB9E65}"/>
              </a:ext>
            </a:extLst>
          </p:cNvPr>
          <p:cNvSpPr txBox="1"/>
          <p:nvPr/>
        </p:nvSpPr>
        <p:spPr>
          <a:xfrm>
            <a:off x="3698886" y="3259368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进度二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3925DA6-519C-48D1-A24C-C6674E868523}"/>
              </a:ext>
            </a:extLst>
          </p:cNvPr>
          <p:cNvSpPr txBox="1"/>
          <p:nvPr/>
        </p:nvSpPr>
        <p:spPr>
          <a:xfrm>
            <a:off x="6736572" y="3518399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进度三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C7C77EF-0684-4F20-A653-6EE7DBFE016F}"/>
              </a:ext>
            </a:extLst>
          </p:cNvPr>
          <p:cNvSpPr txBox="1"/>
          <p:nvPr/>
        </p:nvSpPr>
        <p:spPr>
          <a:xfrm>
            <a:off x="9953860" y="1950083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进度四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D9DD926-C2BA-45D6-BD93-59A39042504A}"/>
              </a:ext>
            </a:extLst>
          </p:cNvPr>
          <p:cNvSpPr txBox="1"/>
          <p:nvPr/>
        </p:nvSpPr>
        <p:spPr>
          <a:xfrm>
            <a:off x="818844" y="234079"/>
            <a:ext cx="3883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四项关系递进版式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446A813-85FE-4114-A104-7373841AB89C}"/>
              </a:ext>
            </a:extLst>
          </p:cNvPr>
          <p:cNvSpPr txBox="1"/>
          <p:nvPr/>
        </p:nvSpPr>
        <p:spPr>
          <a:xfrm>
            <a:off x="481516" y="1987486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296AE24-FB64-4268-B96F-665CF9F0D3A8}"/>
              </a:ext>
            </a:extLst>
          </p:cNvPr>
          <p:cNvSpPr txBox="1"/>
          <p:nvPr/>
        </p:nvSpPr>
        <p:spPr>
          <a:xfrm flipH="1">
            <a:off x="202207" y="2491248"/>
            <a:ext cx="2703892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0C35EDB-C74E-4E4D-BE6E-D802D609B4E3}"/>
              </a:ext>
            </a:extLst>
          </p:cNvPr>
          <p:cNvSpPr/>
          <p:nvPr/>
        </p:nvSpPr>
        <p:spPr>
          <a:xfrm>
            <a:off x="1284153" y="2414031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2CFE35C-4F97-4871-B55B-B899964CE5A9}"/>
              </a:ext>
            </a:extLst>
          </p:cNvPr>
          <p:cNvSpPr txBox="1"/>
          <p:nvPr/>
        </p:nvSpPr>
        <p:spPr>
          <a:xfrm>
            <a:off x="3131942" y="4597420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D2F6B9E-519B-46E3-9A58-82DE16D6D465}"/>
              </a:ext>
            </a:extLst>
          </p:cNvPr>
          <p:cNvSpPr txBox="1"/>
          <p:nvPr/>
        </p:nvSpPr>
        <p:spPr>
          <a:xfrm flipH="1">
            <a:off x="2852633" y="5101182"/>
            <a:ext cx="2703892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FC78E0D-6220-47E8-A25B-0801AF10EB6D}"/>
              </a:ext>
            </a:extLst>
          </p:cNvPr>
          <p:cNvSpPr/>
          <p:nvPr/>
        </p:nvSpPr>
        <p:spPr>
          <a:xfrm>
            <a:off x="3934579" y="5023965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8F94596-D314-4B96-A2CB-CAA39AB512FC}"/>
              </a:ext>
            </a:extLst>
          </p:cNvPr>
          <p:cNvSpPr txBox="1"/>
          <p:nvPr/>
        </p:nvSpPr>
        <p:spPr>
          <a:xfrm>
            <a:off x="6164261" y="1262444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CED1A37-9E95-4B7C-9A40-DDF2AC879163}"/>
              </a:ext>
            </a:extLst>
          </p:cNvPr>
          <p:cNvSpPr txBox="1"/>
          <p:nvPr/>
        </p:nvSpPr>
        <p:spPr>
          <a:xfrm flipH="1">
            <a:off x="5884952" y="1766206"/>
            <a:ext cx="2703892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F855C26-E537-445E-9950-353928E310BC}"/>
              </a:ext>
            </a:extLst>
          </p:cNvPr>
          <p:cNvSpPr/>
          <p:nvPr/>
        </p:nvSpPr>
        <p:spPr>
          <a:xfrm>
            <a:off x="6966898" y="1688989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1303D39-032D-45AB-B76A-A6D1018B2682}"/>
              </a:ext>
            </a:extLst>
          </p:cNvPr>
          <p:cNvSpPr txBox="1"/>
          <p:nvPr/>
        </p:nvSpPr>
        <p:spPr>
          <a:xfrm>
            <a:off x="9397688" y="3352894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C4E510-1D39-4203-B717-17704D9FA924}"/>
              </a:ext>
            </a:extLst>
          </p:cNvPr>
          <p:cNvSpPr txBox="1"/>
          <p:nvPr/>
        </p:nvSpPr>
        <p:spPr>
          <a:xfrm flipH="1">
            <a:off x="9118379" y="3856656"/>
            <a:ext cx="2703892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B71BD37-FB6F-4A31-B880-5E3230B117E9}"/>
              </a:ext>
            </a:extLst>
          </p:cNvPr>
          <p:cNvSpPr/>
          <p:nvPr/>
        </p:nvSpPr>
        <p:spPr>
          <a:xfrm>
            <a:off x="10200325" y="3779439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6D5C720-32B2-41B7-81FE-63FEEDF27262}"/>
              </a:ext>
            </a:extLst>
          </p:cNvPr>
          <p:cNvGrpSpPr/>
          <p:nvPr/>
        </p:nvGrpSpPr>
        <p:grpSpPr>
          <a:xfrm>
            <a:off x="1" y="-681562"/>
            <a:ext cx="5884952" cy="578743"/>
            <a:chOff x="1741460" y="947881"/>
            <a:chExt cx="5884952" cy="578743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981E9779-F29C-42BF-A310-831E0F9AA499}"/>
                </a:ext>
              </a:extLst>
            </p:cNvPr>
            <p:cNvSpPr/>
            <p:nvPr/>
          </p:nvSpPr>
          <p:spPr>
            <a:xfrm>
              <a:off x="1741460" y="947881"/>
              <a:ext cx="5884952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author-sign_73319">
              <a:extLst>
                <a:ext uri="{FF2B5EF4-FFF2-40B4-BE49-F238E27FC236}">
                  <a16:creationId xmlns:a16="http://schemas.microsoft.com/office/drawing/2014/main" id="{62052430-F06A-4CFF-9EC3-EF62F92C0C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0DD6361-4EC4-4B88-80DE-E61645311EFD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1D850B6-2A3C-49A9-BEC4-AFA5153180B2}"/>
                </a:ext>
              </a:extLst>
            </p:cNvPr>
            <p:cNvSpPr txBox="1"/>
            <p:nvPr/>
          </p:nvSpPr>
          <p:spPr>
            <a:xfrm>
              <a:off x="2578878" y="1083362"/>
              <a:ext cx="50475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点击曲线右键☞编辑顶点☞即可修改曲线曲度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06B807F-493D-4366-A48D-C3B7671A8A67}"/>
              </a:ext>
            </a:extLst>
          </p:cNvPr>
          <p:cNvGrpSpPr/>
          <p:nvPr/>
        </p:nvGrpSpPr>
        <p:grpSpPr>
          <a:xfrm>
            <a:off x="6307047" y="-681562"/>
            <a:ext cx="5884952" cy="578743"/>
            <a:chOff x="1741460" y="947881"/>
            <a:chExt cx="5884952" cy="578743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3F84BAD-9E96-4AD6-8044-79DB5B7AA718}"/>
                </a:ext>
              </a:extLst>
            </p:cNvPr>
            <p:cNvSpPr/>
            <p:nvPr/>
          </p:nvSpPr>
          <p:spPr>
            <a:xfrm>
              <a:off x="1741460" y="947881"/>
              <a:ext cx="5884952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author-sign_73319">
              <a:extLst>
                <a:ext uri="{FF2B5EF4-FFF2-40B4-BE49-F238E27FC236}">
                  <a16:creationId xmlns:a16="http://schemas.microsoft.com/office/drawing/2014/main" id="{C404E50A-65D6-49FE-B72F-7BB1765FFF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6066787-1F30-4F05-9646-5E98952FAAF1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DE5D5FC-973B-410F-8821-E326EAFEB1E7}"/>
                </a:ext>
              </a:extLst>
            </p:cNvPr>
            <p:cNvSpPr txBox="1"/>
            <p:nvPr/>
          </p:nvSpPr>
          <p:spPr>
            <a:xfrm>
              <a:off x="2578878" y="1083362"/>
              <a:ext cx="50475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单击参考线☞按住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拖拽☞即可复制参考线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148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46BDEF5-C8A5-475B-B0B7-C1D6FE51C1DB}"/>
              </a:ext>
            </a:extLst>
          </p:cNvPr>
          <p:cNvSpPr txBox="1"/>
          <p:nvPr/>
        </p:nvSpPr>
        <p:spPr>
          <a:xfrm>
            <a:off x="838367" y="234079"/>
            <a:ext cx="4047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五项关系递进版式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FA7662D8-FDC2-446D-A676-98166B3C1839}"/>
              </a:ext>
            </a:extLst>
          </p:cNvPr>
          <p:cNvSpPr/>
          <p:nvPr/>
        </p:nvSpPr>
        <p:spPr>
          <a:xfrm>
            <a:off x="2078917" y="3991519"/>
            <a:ext cx="1738489" cy="225769"/>
          </a:xfrm>
          <a:prstGeom prst="roundRect">
            <a:avLst>
              <a:gd name="adj" fmla="val 279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8173E5D-4178-4821-97BA-93E81A1D5958}"/>
              </a:ext>
            </a:extLst>
          </p:cNvPr>
          <p:cNvGrpSpPr/>
          <p:nvPr/>
        </p:nvGrpSpPr>
        <p:grpSpPr>
          <a:xfrm rot="10800000">
            <a:off x="3581984" y="3823561"/>
            <a:ext cx="235422" cy="137465"/>
            <a:chOff x="3631322" y="3782921"/>
            <a:chExt cx="235422" cy="137465"/>
          </a:xfrm>
        </p:grpSpPr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A6979746-C1D1-45E4-9158-36276E1A82C4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>
              <a:extLst>
                <a:ext uri="{FF2B5EF4-FFF2-40B4-BE49-F238E27FC236}">
                  <a16:creationId xmlns:a16="http://schemas.microsoft.com/office/drawing/2014/main" id="{7A8C30E8-B46B-4397-95D7-DC360A28D895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CEFB9918-8EC4-47A5-999F-4759D1494827}"/>
              </a:ext>
            </a:extLst>
          </p:cNvPr>
          <p:cNvSpPr/>
          <p:nvPr/>
        </p:nvSpPr>
        <p:spPr>
          <a:xfrm>
            <a:off x="3606739" y="3513398"/>
            <a:ext cx="1738489" cy="225769"/>
          </a:xfrm>
          <a:prstGeom prst="roundRect">
            <a:avLst>
              <a:gd name="adj" fmla="val 27917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531B24C-D202-448D-B2C3-6C826CC6B315}"/>
              </a:ext>
            </a:extLst>
          </p:cNvPr>
          <p:cNvGrpSpPr/>
          <p:nvPr/>
        </p:nvGrpSpPr>
        <p:grpSpPr>
          <a:xfrm rot="10800000">
            <a:off x="5109806" y="3345440"/>
            <a:ext cx="235422" cy="137465"/>
            <a:chOff x="3631322" y="3782921"/>
            <a:chExt cx="235422" cy="137465"/>
          </a:xfrm>
        </p:grpSpPr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A8D5C4FB-9C03-45A5-8EC4-530CA290736B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FC8DCE89-9F8A-4986-8F56-4CC5A9600D17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3C5F7845-6BC0-4C7A-BF89-8D9659DEEC42}"/>
              </a:ext>
            </a:extLst>
          </p:cNvPr>
          <p:cNvSpPr/>
          <p:nvPr/>
        </p:nvSpPr>
        <p:spPr>
          <a:xfrm>
            <a:off x="5134561" y="3035277"/>
            <a:ext cx="1738489" cy="225769"/>
          </a:xfrm>
          <a:prstGeom prst="roundRect">
            <a:avLst>
              <a:gd name="adj" fmla="val 27917"/>
            </a:avLst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72CE48C-24D3-48D9-B2F5-7D42E2BC4FE2}"/>
              </a:ext>
            </a:extLst>
          </p:cNvPr>
          <p:cNvGrpSpPr/>
          <p:nvPr/>
        </p:nvGrpSpPr>
        <p:grpSpPr>
          <a:xfrm rot="10800000">
            <a:off x="6637628" y="2867319"/>
            <a:ext cx="235422" cy="137465"/>
            <a:chOff x="3631322" y="3782921"/>
            <a:chExt cx="235422" cy="137465"/>
          </a:xfrm>
        </p:grpSpPr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07351C68-140A-47D8-9B65-9A75C10976BC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02DA52E8-B99B-4288-9358-F7C50EB7D620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371E181D-1B90-4EBD-8F88-A10434382F30}"/>
              </a:ext>
            </a:extLst>
          </p:cNvPr>
          <p:cNvSpPr/>
          <p:nvPr/>
        </p:nvSpPr>
        <p:spPr>
          <a:xfrm>
            <a:off x="6662383" y="2557156"/>
            <a:ext cx="1738489" cy="225769"/>
          </a:xfrm>
          <a:prstGeom prst="roundRect">
            <a:avLst>
              <a:gd name="adj" fmla="val 27917"/>
            </a:avLst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9397EE8-0CD9-4FF3-86F1-6BF6D0DAC6F1}"/>
              </a:ext>
            </a:extLst>
          </p:cNvPr>
          <p:cNvGrpSpPr/>
          <p:nvPr/>
        </p:nvGrpSpPr>
        <p:grpSpPr>
          <a:xfrm rot="10800000">
            <a:off x="8165450" y="2389198"/>
            <a:ext cx="235422" cy="137465"/>
            <a:chOff x="3631322" y="3782921"/>
            <a:chExt cx="235422" cy="137465"/>
          </a:xfrm>
        </p:grpSpPr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043B7EFE-B8B5-4837-977A-A3FB6753DD1C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15905589-BE52-4607-87C5-0F8451778032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EE6F92F6-C8E9-4161-AE3C-0180EDC327DB}"/>
              </a:ext>
            </a:extLst>
          </p:cNvPr>
          <p:cNvSpPr/>
          <p:nvPr/>
        </p:nvSpPr>
        <p:spPr>
          <a:xfrm>
            <a:off x="8190205" y="2079035"/>
            <a:ext cx="1738489" cy="225769"/>
          </a:xfrm>
          <a:prstGeom prst="roundRect">
            <a:avLst>
              <a:gd name="adj" fmla="val 279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D555FAC-71AF-4A41-B0E2-2FEEB968C7F4}"/>
              </a:ext>
            </a:extLst>
          </p:cNvPr>
          <p:cNvGrpSpPr/>
          <p:nvPr/>
        </p:nvGrpSpPr>
        <p:grpSpPr>
          <a:xfrm rot="10800000">
            <a:off x="9693272" y="1911077"/>
            <a:ext cx="235422" cy="137465"/>
            <a:chOff x="3631322" y="3782921"/>
            <a:chExt cx="235422" cy="137465"/>
          </a:xfrm>
        </p:grpSpPr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907FCA1F-F15A-4191-A611-CD2FEFD3FCA5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4DD1AE3-832D-470E-AAD6-05E277569BC2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DAABA60A-336F-4320-B85D-96E3DEE4A92A}"/>
              </a:ext>
            </a:extLst>
          </p:cNvPr>
          <p:cNvSpPr txBox="1"/>
          <p:nvPr/>
        </p:nvSpPr>
        <p:spPr>
          <a:xfrm>
            <a:off x="2329827" y="3618323"/>
            <a:ext cx="123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b="1" spc="13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492818C-8398-4630-8C40-54ED72B2D701}"/>
              </a:ext>
            </a:extLst>
          </p:cNvPr>
          <p:cNvSpPr txBox="1"/>
          <p:nvPr/>
        </p:nvSpPr>
        <p:spPr>
          <a:xfrm>
            <a:off x="3853016" y="3148818"/>
            <a:ext cx="123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b="1" spc="13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BB29658-B1B1-4B06-BF55-BC5AF1C45347}"/>
              </a:ext>
            </a:extLst>
          </p:cNvPr>
          <p:cNvSpPr txBox="1"/>
          <p:nvPr/>
        </p:nvSpPr>
        <p:spPr>
          <a:xfrm>
            <a:off x="5376205" y="2679313"/>
            <a:ext cx="123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b="1" spc="13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D306319-9246-4593-AA57-3D329144400D}"/>
              </a:ext>
            </a:extLst>
          </p:cNvPr>
          <p:cNvSpPr txBox="1"/>
          <p:nvPr/>
        </p:nvSpPr>
        <p:spPr>
          <a:xfrm>
            <a:off x="6899394" y="2191520"/>
            <a:ext cx="123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b="1" spc="13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7841D7C2-5EED-4677-95DD-CF3DB22F58A4}"/>
              </a:ext>
            </a:extLst>
          </p:cNvPr>
          <p:cNvSpPr txBox="1"/>
          <p:nvPr/>
        </p:nvSpPr>
        <p:spPr>
          <a:xfrm>
            <a:off x="8422583" y="1715919"/>
            <a:ext cx="123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b="1" spc="13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2382D12A-222E-4F18-A2F6-60BC1D6145AE}"/>
              </a:ext>
            </a:extLst>
          </p:cNvPr>
          <p:cNvSpPr txBox="1"/>
          <p:nvPr/>
        </p:nvSpPr>
        <p:spPr>
          <a:xfrm flipH="1">
            <a:off x="1706657" y="2411900"/>
            <a:ext cx="2478666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AE1B10DF-AFCF-4043-B14D-35488AF2F02D}"/>
              </a:ext>
            </a:extLst>
          </p:cNvPr>
          <p:cNvCxnSpPr>
            <a:cxnSpLocks/>
          </p:cNvCxnSpPr>
          <p:nvPr/>
        </p:nvCxnSpPr>
        <p:spPr>
          <a:xfrm>
            <a:off x="2948160" y="3148161"/>
            <a:ext cx="0" cy="46973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A8848B11-A587-4039-B664-4509B5AEDD14}"/>
              </a:ext>
            </a:extLst>
          </p:cNvPr>
          <p:cNvCxnSpPr>
            <a:cxnSpLocks/>
          </p:cNvCxnSpPr>
          <p:nvPr/>
        </p:nvCxnSpPr>
        <p:spPr>
          <a:xfrm>
            <a:off x="4471349" y="2048542"/>
            <a:ext cx="0" cy="1109093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D2505363-D395-4D5F-8E97-BEF279B3D1E2}"/>
              </a:ext>
            </a:extLst>
          </p:cNvPr>
          <p:cNvSpPr txBox="1"/>
          <p:nvPr/>
        </p:nvSpPr>
        <p:spPr>
          <a:xfrm flipH="1">
            <a:off x="3121468" y="1319557"/>
            <a:ext cx="270881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51305EA1-A61A-45B6-879C-A26787FD5BE2}"/>
              </a:ext>
            </a:extLst>
          </p:cNvPr>
          <p:cNvCxnSpPr>
            <a:cxnSpLocks/>
          </p:cNvCxnSpPr>
          <p:nvPr/>
        </p:nvCxnSpPr>
        <p:spPr>
          <a:xfrm>
            <a:off x="5972520" y="3295580"/>
            <a:ext cx="0" cy="1532452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A9904961-B923-4188-A18D-3DC4B4CE3A26}"/>
              </a:ext>
            </a:extLst>
          </p:cNvPr>
          <p:cNvSpPr txBox="1"/>
          <p:nvPr/>
        </p:nvSpPr>
        <p:spPr>
          <a:xfrm flipH="1">
            <a:off x="4695950" y="4893004"/>
            <a:ext cx="2551266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C8D13484-6248-4839-BE56-0FECE550CFCC}"/>
              </a:ext>
            </a:extLst>
          </p:cNvPr>
          <p:cNvCxnSpPr>
            <a:cxnSpLocks/>
          </p:cNvCxnSpPr>
          <p:nvPr/>
        </p:nvCxnSpPr>
        <p:spPr>
          <a:xfrm flipH="1">
            <a:off x="7529466" y="2809073"/>
            <a:ext cx="4322" cy="1350343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11F0F938-6A80-4A69-BFCB-9478983A5BA6}"/>
              </a:ext>
            </a:extLst>
          </p:cNvPr>
          <p:cNvSpPr txBox="1"/>
          <p:nvPr/>
        </p:nvSpPr>
        <p:spPr>
          <a:xfrm flipH="1">
            <a:off x="6228224" y="4159416"/>
            <a:ext cx="2604105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6355469B-7E90-4618-94E5-23FC4A44F9D2}"/>
              </a:ext>
            </a:extLst>
          </p:cNvPr>
          <p:cNvCxnSpPr>
            <a:cxnSpLocks/>
          </p:cNvCxnSpPr>
          <p:nvPr/>
        </p:nvCxnSpPr>
        <p:spPr>
          <a:xfrm>
            <a:off x="9061610" y="2335297"/>
            <a:ext cx="0" cy="103670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4EACA80-D2AD-4CB5-85E2-CE9FA63B4AF2}"/>
              </a:ext>
            </a:extLst>
          </p:cNvPr>
          <p:cNvSpPr txBox="1"/>
          <p:nvPr/>
        </p:nvSpPr>
        <p:spPr>
          <a:xfrm flipH="1">
            <a:off x="7751254" y="3383028"/>
            <a:ext cx="2604105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7280B2D-A09F-4AAC-97B6-A86BE02F7A5E}"/>
              </a:ext>
            </a:extLst>
          </p:cNvPr>
          <p:cNvGrpSpPr/>
          <p:nvPr/>
        </p:nvGrpSpPr>
        <p:grpSpPr>
          <a:xfrm>
            <a:off x="0" y="-681562"/>
            <a:ext cx="6459685" cy="578743"/>
            <a:chOff x="1741459" y="947881"/>
            <a:chExt cx="6459685" cy="578743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F1D44D2B-050A-499D-A707-A098C814BC44}"/>
                </a:ext>
              </a:extLst>
            </p:cNvPr>
            <p:cNvSpPr/>
            <p:nvPr/>
          </p:nvSpPr>
          <p:spPr>
            <a:xfrm>
              <a:off x="1741459" y="947881"/>
              <a:ext cx="6228224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author-sign_73319">
              <a:extLst>
                <a:ext uri="{FF2B5EF4-FFF2-40B4-BE49-F238E27FC236}">
                  <a16:creationId xmlns:a16="http://schemas.microsoft.com/office/drawing/2014/main" id="{84C000DA-1AC2-4EF6-99AD-FDD7CC93FA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8B4A9D23-5D85-4F69-9AC4-2C13FCA60FDD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35A1CDB-4CAE-47DD-924E-C3074C927AAD}"/>
                </a:ext>
              </a:extLst>
            </p:cNvPr>
            <p:cNvSpPr txBox="1"/>
            <p:nvPr/>
          </p:nvSpPr>
          <p:spPr>
            <a:xfrm>
              <a:off x="2578877" y="1083362"/>
              <a:ext cx="56222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文件☞选项☞高级☞即可设置撤销次数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(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最高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150)</a:t>
              </a:r>
              <a:endPara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05CB66D-9C95-42B7-806A-987AF4E45A71}"/>
              </a:ext>
            </a:extLst>
          </p:cNvPr>
          <p:cNvGrpSpPr/>
          <p:nvPr/>
        </p:nvGrpSpPr>
        <p:grpSpPr>
          <a:xfrm>
            <a:off x="9075551" y="-681562"/>
            <a:ext cx="3116449" cy="578743"/>
            <a:chOff x="1741459" y="947881"/>
            <a:chExt cx="3116449" cy="578743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7243AC42-39C5-4892-A295-8426930444CF}"/>
                </a:ext>
              </a:extLst>
            </p:cNvPr>
            <p:cNvSpPr/>
            <p:nvPr/>
          </p:nvSpPr>
          <p:spPr>
            <a:xfrm>
              <a:off x="1741459" y="947881"/>
              <a:ext cx="3116449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author-sign_73319">
              <a:extLst>
                <a:ext uri="{FF2B5EF4-FFF2-40B4-BE49-F238E27FC236}">
                  <a16:creationId xmlns:a16="http://schemas.microsoft.com/office/drawing/2014/main" id="{7B72C3CA-AAEB-41BA-AD76-6F9B10B210A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8D2599EB-8D58-4C42-961E-8E0EEB0B0C83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1FE8332-3E86-4808-9DFD-49F1F803C6F7}"/>
                </a:ext>
              </a:extLst>
            </p:cNvPr>
            <p:cNvSpPr txBox="1"/>
            <p:nvPr/>
          </p:nvSpPr>
          <p:spPr>
            <a:xfrm>
              <a:off x="2578878" y="1083362"/>
              <a:ext cx="2224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Ctrl+Z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为撤销一步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699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5D2D981C-A8C5-49CC-83C2-290D171E3C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79" y="589636"/>
            <a:ext cx="6203689" cy="6203689"/>
          </a:xfrm>
          <a:prstGeom prst="rect">
            <a:avLst/>
          </a:prstGeom>
        </p:spPr>
      </p:pic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05DF68D-1528-4EE1-8379-2A27F94E908D}"/>
              </a:ext>
            </a:extLst>
          </p:cNvPr>
          <p:cNvSpPr/>
          <p:nvPr/>
        </p:nvSpPr>
        <p:spPr>
          <a:xfrm>
            <a:off x="0" y="0"/>
            <a:ext cx="12192000" cy="1617245"/>
          </a:xfrm>
          <a:custGeom>
            <a:avLst/>
            <a:gdLst>
              <a:gd name="connsiteX0" fmla="*/ 0 w 12192000"/>
              <a:gd name="connsiteY0" fmla="*/ 0 h 1801404"/>
              <a:gd name="connsiteX1" fmla="*/ 12192000 w 12192000"/>
              <a:gd name="connsiteY1" fmla="*/ 0 h 1801404"/>
              <a:gd name="connsiteX2" fmla="*/ 12192000 w 12192000"/>
              <a:gd name="connsiteY2" fmla="*/ 64445 h 1801404"/>
              <a:gd name="connsiteX3" fmla="*/ 11982849 w 12192000"/>
              <a:gd name="connsiteY3" fmla="*/ 201593 h 1801404"/>
              <a:gd name="connsiteX4" fmla="*/ 6096000 w 12192000"/>
              <a:gd name="connsiteY4" fmla="*/ 1801404 h 1801404"/>
              <a:gd name="connsiteX5" fmla="*/ 209151 w 12192000"/>
              <a:gd name="connsiteY5" fmla="*/ 201593 h 1801404"/>
              <a:gd name="connsiteX6" fmla="*/ 0 w 12192000"/>
              <a:gd name="connsiteY6" fmla="*/ 64445 h 180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1404">
                <a:moveTo>
                  <a:pt x="0" y="0"/>
                </a:moveTo>
                <a:lnTo>
                  <a:pt x="12192000" y="0"/>
                </a:lnTo>
                <a:lnTo>
                  <a:pt x="12192000" y="64445"/>
                </a:lnTo>
                <a:lnTo>
                  <a:pt x="11982849" y="201593"/>
                </a:lnTo>
                <a:cubicBezTo>
                  <a:pt x="10383091" y="1201029"/>
                  <a:pt x="8332163" y="1801404"/>
                  <a:pt x="6096000" y="1801404"/>
                </a:cubicBezTo>
                <a:cubicBezTo>
                  <a:pt x="3859837" y="1801404"/>
                  <a:pt x="1808909" y="1201029"/>
                  <a:pt x="209151" y="201593"/>
                </a:cubicBezTo>
                <a:lnTo>
                  <a:pt x="0" y="64445"/>
                </a:lnTo>
                <a:close/>
              </a:path>
            </a:pathLst>
          </a:custGeom>
          <a:solidFill>
            <a:srgbClr val="DF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D2E59AB-622B-46C4-87EE-EE1244AA9665}"/>
              </a:ext>
            </a:extLst>
          </p:cNvPr>
          <p:cNvSpPr/>
          <p:nvPr/>
        </p:nvSpPr>
        <p:spPr>
          <a:xfrm rot="10800000">
            <a:off x="0" y="6134581"/>
            <a:ext cx="12192000" cy="723417"/>
          </a:xfrm>
          <a:custGeom>
            <a:avLst/>
            <a:gdLst>
              <a:gd name="connsiteX0" fmla="*/ 0 w 12192000"/>
              <a:gd name="connsiteY0" fmla="*/ 0 h 1801404"/>
              <a:gd name="connsiteX1" fmla="*/ 12192000 w 12192000"/>
              <a:gd name="connsiteY1" fmla="*/ 0 h 1801404"/>
              <a:gd name="connsiteX2" fmla="*/ 12192000 w 12192000"/>
              <a:gd name="connsiteY2" fmla="*/ 64445 h 1801404"/>
              <a:gd name="connsiteX3" fmla="*/ 11982849 w 12192000"/>
              <a:gd name="connsiteY3" fmla="*/ 201593 h 1801404"/>
              <a:gd name="connsiteX4" fmla="*/ 6096000 w 12192000"/>
              <a:gd name="connsiteY4" fmla="*/ 1801404 h 1801404"/>
              <a:gd name="connsiteX5" fmla="*/ 209151 w 12192000"/>
              <a:gd name="connsiteY5" fmla="*/ 201593 h 1801404"/>
              <a:gd name="connsiteX6" fmla="*/ 0 w 12192000"/>
              <a:gd name="connsiteY6" fmla="*/ 64445 h 180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1404">
                <a:moveTo>
                  <a:pt x="0" y="0"/>
                </a:moveTo>
                <a:lnTo>
                  <a:pt x="12192000" y="0"/>
                </a:lnTo>
                <a:lnTo>
                  <a:pt x="12192000" y="64445"/>
                </a:lnTo>
                <a:lnTo>
                  <a:pt x="11982849" y="201593"/>
                </a:lnTo>
                <a:cubicBezTo>
                  <a:pt x="10383091" y="1201029"/>
                  <a:pt x="8332163" y="1801404"/>
                  <a:pt x="6096000" y="1801404"/>
                </a:cubicBezTo>
                <a:cubicBezTo>
                  <a:pt x="3859837" y="1801404"/>
                  <a:pt x="1808909" y="1201029"/>
                  <a:pt x="209151" y="201593"/>
                </a:cubicBezTo>
                <a:lnTo>
                  <a:pt x="0" y="64445"/>
                </a:lnTo>
                <a:close/>
              </a:path>
            </a:pathLst>
          </a:custGeom>
          <a:solidFill>
            <a:srgbClr val="DF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51F018-1C93-4E35-8D95-379B5FF4CF4D}"/>
              </a:ext>
            </a:extLst>
          </p:cNvPr>
          <p:cNvSpPr txBox="1"/>
          <p:nvPr/>
        </p:nvSpPr>
        <p:spPr>
          <a:xfrm>
            <a:off x="6817532" y="1671863"/>
            <a:ext cx="680443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spc="1000" dirty="0">
                <a:gradFill>
                  <a:gsLst>
                    <a:gs pos="0">
                      <a:srgbClr val="DD0111"/>
                    </a:gs>
                    <a:gs pos="91000">
                      <a:srgbClr val="DD0111">
                        <a:alpha val="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3900" b="1" spc="1000" dirty="0">
              <a:gradFill>
                <a:gsLst>
                  <a:gs pos="0">
                    <a:srgbClr val="DD0111"/>
                  </a:gs>
                  <a:gs pos="91000">
                    <a:srgbClr val="DD0111">
                      <a:alpha val="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E9F637C-F82E-44B5-90BE-686476B91135}"/>
              </a:ext>
            </a:extLst>
          </p:cNvPr>
          <p:cNvGrpSpPr/>
          <p:nvPr/>
        </p:nvGrpSpPr>
        <p:grpSpPr>
          <a:xfrm>
            <a:off x="5574296" y="1045844"/>
            <a:ext cx="1043408" cy="475310"/>
            <a:chOff x="4322388" y="1024854"/>
            <a:chExt cx="1043408" cy="47531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7D8FEBCD-29D9-4546-8138-E218A4CD9D25}"/>
                </a:ext>
              </a:extLst>
            </p:cNvPr>
            <p:cNvSpPr/>
            <p:nvPr/>
          </p:nvSpPr>
          <p:spPr>
            <a:xfrm>
              <a:off x="4598002" y="1024854"/>
              <a:ext cx="432000" cy="2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3BABC14-7CF5-457A-9F40-E0DEC5D01612}"/>
                </a:ext>
              </a:extLst>
            </p:cNvPr>
            <p:cNvSpPr txBox="1"/>
            <p:nvPr/>
          </p:nvSpPr>
          <p:spPr>
            <a:xfrm>
              <a:off x="4322388" y="1171228"/>
              <a:ext cx="1043408" cy="32893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spc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1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EF0353D-51A8-4019-8B8E-286E107FF8D4}"/>
              </a:ext>
            </a:extLst>
          </p:cNvPr>
          <p:cNvSpPr txBox="1"/>
          <p:nvPr/>
        </p:nvSpPr>
        <p:spPr>
          <a:xfrm>
            <a:off x="1112326" y="2673973"/>
            <a:ext cx="40609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5400" b="1" spc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FBE75E-2480-493C-A8F4-65F7376300BB}"/>
              </a:ext>
            </a:extLst>
          </p:cNvPr>
          <p:cNvSpPr txBox="1"/>
          <p:nvPr/>
        </p:nvSpPr>
        <p:spPr>
          <a:xfrm>
            <a:off x="859827" y="3899463"/>
            <a:ext cx="584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THE PAPER BACKGROUND</a:t>
            </a:r>
            <a:endParaRPr lang="zh-CN" altLang="en-US" sz="2400" spc="600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D91949B-B42E-43A7-BDA7-1F4F9A15621F}"/>
              </a:ext>
            </a:extLst>
          </p:cNvPr>
          <p:cNvGrpSpPr/>
          <p:nvPr/>
        </p:nvGrpSpPr>
        <p:grpSpPr>
          <a:xfrm>
            <a:off x="1535395" y="3651921"/>
            <a:ext cx="815626" cy="78382"/>
            <a:chOff x="8086496" y="4573824"/>
            <a:chExt cx="1293055" cy="124264"/>
          </a:xfrm>
        </p:grpSpPr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44761EF8-D02B-45BB-AC92-8593E21C0F4B}"/>
                </a:ext>
              </a:extLst>
            </p:cNvPr>
            <p:cNvSpPr/>
            <p:nvPr/>
          </p:nvSpPr>
          <p:spPr>
            <a:xfrm rot="10800000">
              <a:off x="808649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4AB5D86F-060B-408A-B7E6-2A961DC4B032}"/>
                </a:ext>
              </a:extLst>
            </p:cNvPr>
            <p:cNvSpPr/>
            <p:nvPr/>
          </p:nvSpPr>
          <p:spPr>
            <a:xfrm rot="10800000">
              <a:off x="839637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>
              <a:extLst>
                <a:ext uri="{FF2B5EF4-FFF2-40B4-BE49-F238E27FC236}">
                  <a16:creationId xmlns:a16="http://schemas.microsoft.com/office/drawing/2014/main" id="{E44410B4-A9DB-449E-852E-17D08E970BE8}"/>
                </a:ext>
              </a:extLst>
            </p:cNvPr>
            <p:cNvSpPr/>
            <p:nvPr/>
          </p:nvSpPr>
          <p:spPr>
            <a:xfrm rot="10800000">
              <a:off x="870625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8ECD80BC-027F-4025-BB61-B2AEFB8AF07B}"/>
                </a:ext>
              </a:extLst>
            </p:cNvPr>
            <p:cNvSpPr/>
            <p:nvPr/>
          </p:nvSpPr>
          <p:spPr>
            <a:xfrm rot="10800000">
              <a:off x="901613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B6C01EA-3628-4ABE-9629-7B2C48A364E0}"/>
              </a:ext>
            </a:extLst>
          </p:cNvPr>
          <p:cNvSpPr txBox="1"/>
          <p:nvPr/>
        </p:nvSpPr>
        <p:spPr>
          <a:xfrm>
            <a:off x="4938630" y="6442464"/>
            <a:ext cx="2314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厚德高能 求实创新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EE6F28-9C10-4197-A72C-1B3A0C5DDDD3}"/>
              </a:ext>
            </a:extLst>
          </p:cNvPr>
          <p:cNvGrpSpPr/>
          <p:nvPr/>
        </p:nvGrpSpPr>
        <p:grpSpPr>
          <a:xfrm>
            <a:off x="-1" y="-681562"/>
            <a:ext cx="6817534" cy="578743"/>
            <a:chOff x="1741458" y="947881"/>
            <a:chExt cx="6817534" cy="578743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ACD9037-D883-4D05-8155-4FD815E65172}"/>
                </a:ext>
              </a:extLst>
            </p:cNvPr>
            <p:cNvSpPr/>
            <p:nvPr/>
          </p:nvSpPr>
          <p:spPr>
            <a:xfrm>
              <a:off x="1741458" y="947881"/>
              <a:ext cx="6817534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author-sign_73319">
              <a:extLst>
                <a:ext uri="{FF2B5EF4-FFF2-40B4-BE49-F238E27FC236}">
                  <a16:creationId xmlns:a16="http://schemas.microsoft.com/office/drawing/2014/main" id="{38052F64-2938-43A2-8B01-C742F0D69F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90ECA4C-BDF6-4C23-BA49-8D9E030111DB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F067B19-E3E8-4FEC-A501-EA43DAD742CE}"/>
                </a:ext>
              </a:extLst>
            </p:cNvPr>
            <p:cNvSpPr txBox="1"/>
            <p:nvPr/>
          </p:nvSpPr>
          <p:spPr>
            <a:xfrm>
              <a:off x="2578876" y="1083363"/>
              <a:ext cx="5980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LOGO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☞鼠标右键设置形状格式☞即可调制透明度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13551BE1-FEE6-4EB8-B73C-78BF8CD3C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296" y="-5857"/>
            <a:ext cx="1108865" cy="11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03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弧形 141">
            <a:extLst>
              <a:ext uri="{FF2B5EF4-FFF2-40B4-BE49-F238E27FC236}">
                <a16:creationId xmlns:a16="http://schemas.microsoft.com/office/drawing/2014/main" id="{2DD9F9AB-B270-4FB2-9322-7DA1A497B903}"/>
              </a:ext>
            </a:extLst>
          </p:cNvPr>
          <p:cNvSpPr/>
          <p:nvPr/>
        </p:nvSpPr>
        <p:spPr>
          <a:xfrm rot="16200000" flipH="1">
            <a:off x="8543494" y="2533810"/>
            <a:ext cx="1790379" cy="1790379"/>
          </a:xfrm>
          <a:prstGeom prst="arc">
            <a:avLst>
              <a:gd name="adj1" fmla="val 16200000"/>
              <a:gd name="adj2" fmla="val 5421059"/>
            </a:avLst>
          </a:prstGeom>
          <a:ln w="228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6BDEF5-C8A5-475B-B0B7-C1D6FE51C1DB}"/>
              </a:ext>
            </a:extLst>
          </p:cNvPr>
          <p:cNvSpPr txBox="1"/>
          <p:nvPr/>
        </p:nvSpPr>
        <p:spPr>
          <a:xfrm>
            <a:off x="837419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五项问题版式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58A3207-F569-48F8-AF1A-2CD7AA1045F7}"/>
              </a:ext>
            </a:extLst>
          </p:cNvPr>
          <p:cNvSpPr txBox="1"/>
          <p:nvPr/>
        </p:nvSpPr>
        <p:spPr>
          <a:xfrm>
            <a:off x="1266692" y="4478030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CF0A340-D667-49A0-8340-F7CB579E5C6B}"/>
              </a:ext>
            </a:extLst>
          </p:cNvPr>
          <p:cNvSpPr txBox="1"/>
          <p:nvPr/>
        </p:nvSpPr>
        <p:spPr>
          <a:xfrm flipH="1">
            <a:off x="987383" y="4981792"/>
            <a:ext cx="2703892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72988143-81C1-444D-9CAB-A45C2CA8F0E8}"/>
              </a:ext>
            </a:extLst>
          </p:cNvPr>
          <p:cNvCxnSpPr>
            <a:cxnSpLocks/>
          </p:cNvCxnSpPr>
          <p:nvPr/>
        </p:nvCxnSpPr>
        <p:spPr>
          <a:xfrm>
            <a:off x="407988" y="810768"/>
            <a:ext cx="1111091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弧形 96">
            <a:extLst>
              <a:ext uri="{FF2B5EF4-FFF2-40B4-BE49-F238E27FC236}">
                <a16:creationId xmlns:a16="http://schemas.microsoft.com/office/drawing/2014/main" id="{7C5D1B6D-54CD-4810-8A5E-FF98B5F76344}"/>
              </a:ext>
            </a:extLst>
          </p:cNvPr>
          <p:cNvSpPr/>
          <p:nvPr/>
        </p:nvSpPr>
        <p:spPr>
          <a:xfrm rot="5400000">
            <a:off x="1381980" y="2533810"/>
            <a:ext cx="1790379" cy="1790379"/>
          </a:xfrm>
          <a:prstGeom prst="arc">
            <a:avLst>
              <a:gd name="adj1" fmla="val 16200000"/>
              <a:gd name="adj2" fmla="val 5421059"/>
            </a:avLst>
          </a:prstGeom>
          <a:ln w="228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弧形 97">
            <a:extLst>
              <a:ext uri="{FF2B5EF4-FFF2-40B4-BE49-F238E27FC236}">
                <a16:creationId xmlns:a16="http://schemas.microsoft.com/office/drawing/2014/main" id="{2CAA20BA-367A-4E0C-AE60-37CF596EAB08}"/>
              </a:ext>
            </a:extLst>
          </p:cNvPr>
          <p:cNvSpPr/>
          <p:nvPr/>
        </p:nvSpPr>
        <p:spPr>
          <a:xfrm rot="5400000" flipH="1" flipV="1">
            <a:off x="3172359" y="2533810"/>
            <a:ext cx="1790379" cy="1790379"/>
          </a:xfrm>
          <a:prstGeom prst="arc">
            <a:avLst>
              <a:gd name="adj1" fmla="val 16200000"/>
              <a:gd name="adj2" fmla="val 5421059"/>
            </a:avLst>
          </a:prstGeom>
          <a:ln w="228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弧形 98">
            <a:extLst>
              <a:ext uri="{FF2B5EF4-FFF2-40B4-BE49-F238E27FC236}">
                <a16:creationId xmlns:a16="http://schemas.microsoft.com/office/drawing/2014/main" id="{6794B6EB-F5A6-43BC-8EC1-F5958DBC7F8D}"/>
              </a:ext>
            </a:extLst>
          </p:cNvPr>
          <p:cNvSpPr/>
          <p:nvPr/>
        </p:nvSpPr>
        <p:spPr>
          <a:xfrm rot="5400000">
            <a:off x="4962738" y="2533810"/>
            <a:ext cx="1790379" cy="1790379"/>
          </a:xfrm>
          <a:prstGeom prst="arc">
            <a:avLst>
              <a:gd name="adj1" fmla="val 16200000"/>
              <a:gd name="adj2" fmla="val 5421059"/>
            </a:avLst>
          </a:prstGeom>
          <a:ln w="228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弧形 99">
            <a:extLst>
              <a:ext uri="{FF2B5EF4-FFF2-40B4-BE49-F238E27FC236}">
                <a16:creationId xmlns:a16="http://schemas.microsoft.com/office/drawing/2014/main" id="{40381D15-B126-421F-B86E-25E4FD62E4CD}"/>
              </a:ext>
            </a:extLst>
          </p:cNvPr>
          <p:cNvSpPr/>
          <p:nvPr/>
        </p:nvSpPr>
        <p:spPr>
          <a:xfrm rot="5400000" flipH="1" flipV="1">
            <a:off x="6753117" y="2533810"/>
            <a:ext cx="1790379" cy="1790379"/>
          </a:xfrm>
          <a:prstGeom prst="arc">
            <a:avLst>
              <a:gd name="adj1" fmla="val 16200000"/>
              <a:gd name="adj2" fmla="val 5421059"/>
            </a:avLst>
          </a:prstGeom>
          <a:ln w="228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弧形 105">
            <a:extLst>
              <a:ext uri="{FF2B5EF4-FFF2-40B4-BE49-F238E27FC236}">
                <a16:creationId xmlns:a16="http://schemas.microsoft.com/office/drawing/2014/main" id="{866F7AFD-6F21-461C-8E40-46BA066FD7DC}"/>
              </a:ext>
            </a:extLst>
          </p:cNvPr>
          <p:cNvSpPr/>
          <p:nvPr/>
        </p:nvSpPr>
        <p:spPr>
          <a:xfrm rot="16200000" flipH="1">
            <a:off x="6753117" y="2533810"/>
            <a:ext cx="1790379" cy="1790379"/>
          </a:xfrm>
          <a:prstGeom prst="arc">
            <a:avLst>
              <a:gd name="adj1" fmla="val 16200000"/>
              <a:gd name="adj2" fmla="val 5421059"/>
            </a:avLst>
          </a:prstGeom>
          <a:ln w="228600">
            <a:solidFill>
              <a:srgbClr val="B4C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弧形 107">
            <a:extLst>
              <a:ext uri="{FF2B5EF4-FFF2-40B4-BE49-F238E27FC236}">
                <a16:creationId xmlns:a16="http://schemas.microsoft.com/office/drawing/2014/main" id="{1257B25E-76C7-4CBA-8A71-652E9750FBF0}"/>
              </a:ext>
            </a:extLst>
          </p:cNvPr>
          <p:cNvSpPr/>
          <p:nvPr/>
        </p:nvSpPr>
        <p:spPr>
          <a:xfrm rot="16200000" flipV="1">
            <a:off x="4962738" y="2533810"/>
            <a:ext cx="1790379" cy="1790379"/>
          </a:xfrm>
          <a:prstGeom prst="arc">
            <a:avLst>
              <a:gd name="adj1" fmla="val 16200000"/>
              <a:gd name="adj2" fmla="val 5421059"/>
            </a:avLst>
          </a:prstGeom>
          <a:ln w="228600">
            <a:solidFill>
              <a:srgbClr val="B4C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弧形 109">
            <a:extLst>
              <a:ext uri="{FF2B5EF4-FFF2-40B4-BE49-F238E27FC236}">
                <a16:creationId xmlns:a16="http://schemas.microsoft.com/office/drawing/2014/main" id="{61838BFD-760E-493E-873D-9BC5B43A40BA}"/>
              </a:ext>
            </a:extLst>
          </p:cNvPr>
          <p:cNvSpPr/>
          <p:nvPr/>
        </p:nvSpPr>
        <p:spPr>
          <a:xfrm rot="16200000" flipH="1">
            <a:off x="3172359" y="2533810"/>
            <a:ext cx="1790379" cy="1790379"/>
          </a:xfrm>
          <a:prstGeom prst="arc">
            <a:avLst>
              <a:gd name="adj1" fmla="val 16200000"/>
              <a:gd name="adj2" fmla="val 5421059"/>
            </a:avLst>
          </a:prstGeom>
          <a:ln w="228600">
            <a:solidFill>
              <a:srgbClr val="B4C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弧形 110">
            <a:extLst>
              <a:ext uri="{FF2B5EF4-FFF2-40B4-BE49-F238E27FC236}">
                <a16:creationId xmlns:a16="http://schemas.microsoft.com/office/drawing/2014/main" id="{5B3372F0-F5C2-41E7-8F99-6A15776216BC}"/>
              </a:ext>
            </a:extLst>
          </p:cNvPr>
          <p:cNvSpPr/>
          <p:nvPr/>
        </p:nvSpPr>
        <p:spPr>
          <a:xfrm rot="16200000" flipV="1">
            <a:off x="1381980" y="2533810"/>
            <a:ext cx="1790379" cy="1790379"/>
          </a:xfrm>
          <a:prstGeom prst="arc">
            <a:avLst>
              <a:gd name="adj1" fmla="val 16200000"/>
              <a:gd name="adj2" fmla="val 5421059"/>
            </a:avLst>
          </a:prstGeom>
          <a:ln w="228600">
            <a:solidFill>
              <a:srgbClr val="B4C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send-message_1454">
            <a:extLst>
              <a:ext uri="{FF2B5EF4-FFF2-40B4-BE49-F238E27FC236}">
                <a16:creationId xmlns:a16="http://schemas.microsoft.com/office/drawing/2014/main" id="{2A23351A-6FC4-4AB0-9631-281D9FF70E0D}"/>
              </a:ext>
            </a:extLst>
          </p:cNvPr>
          <p:cNvSpPr>
            <a:spLocks noChangeAspect="1"/>
          </p:cNvSpPr>
          <p:nvPr/>
        </p:nvSpPr>
        <p:spPr bwMode="auto">
          <a:xfrm>
            <a:off x="7325797" y="3145218"/>
            <a:ext cx="645018" cy="632071"/>
          </a:xfrm>
          <a:custGeom>
            <a:avLst/>
            <a:gdLst>
              <a:gd name="connsiteX0" fmla="*/ 436090 w 559242"/>
              <a:gd name="connsiteY0" fmla="*/ 280414 h 548017"/>
              <a:gd name="connsiteX1" fmla="*/ 447396 w 559242"/>
              <a:gd name="connsiteY1" fmla="*/ 283638 h 548017"/>
              <a:gd name="connsiteX2" fmla="*/ 555609 w 559242"/>
              <a:gd name="connsiteY2" fmla="*/ 378750 h 548017"/>
              <a:gd name="connsiteX3" fmla="*/ 555609 w 559242"/>
              <a:gd name="connsiteY3" fmla="*/ 393259 h 548017"/>
              <a:gd name="connsiteX4" fmla="*/ 447396 w 559242"/>
              <a:gd name="connsiteY4" fmla="*/ 489983 h 548017"/>
              <a:gd name="connsiteX5" fmla="*/ 440935 w 559242"/>
              <a:gd name="connsiteY5" fmla="*/ 493207 h 548017"/>
              <a:gd name="connsiteX6" fmla="*/ 436090 w 559242"/>
              <a:gd name="connsiteY6" fmla="*/ 493207 h 548017"/>
              <a:gd name="connsiteX7" fmla="*/ 431245 w 559242"/>
              <a:gd name="connsiteY7" fmla="*/ 483534 h 548017"/>
              <a:gd name="connsiteX8" fmla="*/ 431245 w 559242"/>
              <a:gd name="connsiteY8" fmla="*/ 430336 h 548017"/>
              <a:gd name="connsiteX9" fmla="*/ 269733 w 559242"/>
              <a:gd name="connsiteY9" fmla="*/ 548017 h 548017"/>
              <a:gd name="connsiteX10" fmla="*/ 431245 w 559242"/>
              <a:gd name="connsiteY10" fmla="*/ 343285 h 548017"/>
              <a:gd name="connsiteX11" fmla="*/ 431245 w 559242"/>
              <a:gd name="connsiteY11" fmla="*/ 290086 h 548017"/>
              <a:gd name="connsiteX12" fmla="*/ 436090 w 559242"/>
              <a:gd name="connsiteY12" fmla="*/ 280414 h 548017"/>
              <a:gd name="connsiteX13" fmla="*/ 64615 w 559242"/>
              <a:gd name="connsiteY13" fmla="*/ 0 h 548017"/>
              <a:gd name="connsiteX14" fmla="*/ 452309 w 559242"/>
              <a:gd name="connsiteY14" fmla="*/ 0 h 548017"/>
              <a:gd name="connsiteX15" fmla="*/ 516924 w 559242"/>
              <a:gd name="connsiteY15" fmla="*/ 64473 h 548017"/>
              <a:gd name="connsiteX16" fmla="*/ 516924 w 559242"/>
              <a:gd name="connsiteY16" fmla="*/ 278847 h 548017"/>
              <a:gd name="connsiteX17" fmla="*/ 513693 w 559242"/>
              <a:gd name="connsiteY17" fmla="*/ 298189 h 548017"/>
              <a:gd name="connsiteX18" fmla="*/ 470078 w 559242"/>
              <a:gd name="connsiteY18" fmla="*/ 259505 h 548017"/>
              <a:gd name="connsiteX19" fmla="*/ 424847 w 559242"/>
              <a:gd name="connsiteY19" fmla="*/ 251446 h 548017"/>
              <a:gd name="connsiteX20" fmla="*/ 345693 w 559242"/>
              <a:gd name="connsiteY20" fmla="*/ 170854 h 548017"/>
              <a:gd name="connsiteX21" fmla="*/ 495924 w 559242"/>
              <a:gd name="connsiteY21" fmla="*/ 53190 h 548017"/>
              <a:gd name="connsiteX22" fmla="*/ 258462 w 559242"/>
              <a:gd name="connsiteY22" fmla="*/ 180525 h 548017"/>
              <a:gd name="connsiteX23" fmla="*/ 21000 w 559242"/>
              <a:gd name="connsiteY23" fmla="*/ 53190 h 548017"/>
              <a:gd name="connsiteX24" fmla="*/ 171231 w 559242"/>
              <a:gd name="connsiteY24" fmla="*/ 170854 h 548017"/>
              <a:gd name="connsiteX25" fmla="*/ 46846 w 559242"/>
              <a:gd name="connsiteY25" fmla="*/ 296577 h 548017"/>
              <a:gd name="connsiteX26" fmla="*/ 198693 w 559242"/>
              <a:gd name="connsiteY26" fmla="*/ 188584 h 548017"/>
              <a:gd name="connsiteX27" fmla="*/ 258462 w 559242"/>
              <a:gd name="connsiteY27" fmla="*/ 227268 h 548017"/>
              <a:gd name="connsiteX28" fmla="*/ 318231 w 559242"/>
              <a:gd name="connsiteY28" fmla="*/ 188584 h 548017"/>
              <a:gd name="connsiteX29" fmla="*/ 413539 w 559242"/>
              <a:gd name="connsiteY29" fmla="*/ 257893 h 548017"/>
              <a:gd name="connsiteX30" fmla="*/ 399001 w 559242"/>
              <a:gd name="connsiteY30" fmla="*/ 290130 h 548017"/>
              <a:gd name="connsiteX31" fmla="*/ 399001 w 559242"/>
              <a:gd name="connsiteY31" fmla="*/ 312695 h 548017"/>
              <a:gd name="connsiteX32" fmla="*/ 318231 w 559242"/>
              <a:gd name="connsiteY32" fmla="*/ 343320 h 548017"/>
              <a:gd name="connsiteX33" fmla="*/ 64615 w 559242"/>
              <a:gd name="connsiteY33" fmla="*/ 343320 h 548017"/>
              <a:gd name="connsiteX34" fmla="*/ 0 w 559242"/>
              <a:gd name="connsiteY34" fmla="*/ 278847 h 548017"/>
              <a:gd name="connsiteX35" fmla="*/ 0 w 559242"/>
              <a:gd name="connsiteY35" fmla="*/ 64473 h 548017"/>
              <a:gd name="connsiteX36" fmla="*/ 64615 w 559242"/>
              <a:gd name="connsiteY36" fmla="*/ 0 h 54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59242" h="548017">
                <a:moveTo>
                  <a:pt x="436090" y="280414"/>
                </a:moveTo>
                <a:cubicBezTo>
                  <a:pt x="440935" y="278802"/>
                  <a:pt x="444166" y="280414"/>
                  <a:pt x="447396" y="283638"/>
                </a:cubicBezTo>
                <a:lnTo>
                  <a:pt x="555609" y="378750"/>
                </a:lnTo>
                <a:cubicBezTo>
                  <a:pt x="560454" y="383586"/>
                  <a:pt x="560454" y="390035"/>
                  <a:pt x="555609" y="393259"/>
                </a:cubicBezTo>
                <a:lnTo>
                  <a:pt x="447396" y="489983"/>
                </a:lnTo>
                <a:cubicBezTo>
                  <a:pt x="445781" y="491595"/>
                  <a:pt x="442551" y="493207"/>
                  <a:pt x="440935" y="493207"/>
                </a:cubicBezTo>
                <a:cubicBezTo>
                  <a:pt x="439320" y="493207"/>
                  <a:pt x="437705" y="493207"/>
                  <a:pt x="436090" y="493207"/>
                </a:cubicBezTo>
                <a:cubicBezTo>
                  <a:pt x="432860" y="491595"/>
                  <a:pt x="431245" y="486759"/>
                  <a:pt x="431245" y="483534"/>
                </a:cubicBezTo>
                <a:lnTo>
                  <a:pt x="431245" y="430336"/>
                </a:lnTo>
                <a:cubicBezTo>
                  <a:pt x="340798" y="430336"/>
                  <a:pt x="298805" y="438397"/>
                  <a:pt x="269733" y="548017"/>
                </a:cubicBezTo>
                <a:cubicBezTo>
                  <a:pt x="269733" y="377138"/>
                  <a:pt x="361795" y="343285"/>
                  <a:pt x="431245" y="343285"/>
                </a:cubicBezTo>
                <a:lnTo>
                  <a:pt x="431245" y="290086"/>
                </a:lnTo>
                <a:cubicBezTo>
                  <a:pt x="431245" y="286862"/>
                  <a:pt x="432860" y="282026"/>
                  <a:pt x="436090" y="280414"/>
                </a:cubicBezTo>
                <a:close/>
                <a:moveTo>
                  <a:pt x="64615" y="0"/>
                </a:moveTo>
                <a:lnTo>
                  <a:pt x="452309" y="0"/>
                </a:lnTo>
                <a:cubicBezTo>
                  <a:pt x="487847" y="0"/>
                  <a:pt x="516924" y="29013"/>
                  <a:pt x="516924" y="64473"/>
                </a:cubicBezTo>
                <a:lnTo>
                  <a:pt x="516924" y="278847"/>
                </a:lnTo>
                <a:cubicBezTo>
                  <a:pt x="516924" y="286906"/>
                  <a:pt x="515309" y="291741"/>
                  <a:pt x="513693" y="298189"/>
                </a:cubicBezTo>
                <a:lnTo>
                  <a:pt x="470078" y="259505"/>
                </a:lnTo>
                <a:cubicBezTo>
                  <a:pt x="460386" y="249834"/>
                  <a:pt x="439385" y="244998"/>
                  <a:pt x="424847" y="251446"/>
                </a:cubicBezTo>
                <a:lnTo>
                  <a:pt x="345693" y="170854"/>
                </a:lnTo>
                <a:lnTo>
                  <a:pt x="495924" y="53190"/>
                </a:lnTo>
                <a:lnTo>
                  <a:pt x="258462" y="180525"/>
                </a:lnTo>
                <a:lnTo>
                  <a:pt x="21000" y="53190"/>
                </a:lnTo>
                <a:lnTo>
                  <a:pt x="171231" y="170854"/>
                </a:lnTo>
                <a:lnTo>
                  <a:pt x="46846" y="296577"/>
                </a:lnTo>
                <a:lnTo>
                  <a:pt x="198693" y="188584"/>
                </a:lnTo>
                <a:lnTo>
                  <a:pt x="258462" y="227268"/>
                </a:lnTo>
                <a:lnTo>
                  <a:pt x="318231" y="188584"/>
                </a:lnTo>
                <a:lnTo>
                  <a:pt x="413539" y="257893"/>
                </a:lnTo>
                <a:cubicBezTo>
                  <a:pt x="403847" y="265952"/>
                  <a:pt x="399001" y="277235"/>
                  <a:pt x="399001" y="290130"/>
                </a:cubicBezTo>
                <a:lnTo>
                  <a:pt x="399001" y="312695"/>
                </a:lnTo>
                <a:cubicBezTo>
                  <a:pt x="374770" y="315919"/>
                  <a:pt x="345693" y="325590"/>
                  <a:pt x="318231" y="343320"/>
                </a:cubicBezTo>
                <a:lnTo>
                  <a:pt x="64615" y="343320"/>
                </a:lnTo>
                <a:cubicBezTo>
                  <a:pt x="29077" y="343320"/>
                  <a:pt x="0" y="314307"/>
                  <a:pt x="0" y="278847"/>
                </a:cubicBezTo>
                <a:lnTo>
                  <a:pt x="0" y="64473"/>
                </a:lnTo>
                <a:cubicBezTo>
                  <a:pt x="0" y="29013"/>
                  <a:pt x="29077" y="0"/>
                  <a:pt x="64615" y="0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</p:sp>
      <p:sp>
        <p:nvSpPr>
          <p:cNvPr id="114" name="live-chat_72439">
            <a:extLst>
              <a:ext uri="{FF2B5EF4-FFF2-40B4-BE49-F238E27FC236}">
                <a16:creationId xmlns:a16="http://schemas.microsoft.com/office/drawing/2014/main" id="{740B3299-5A7B-48EC-AAFC-A562D550AD49}"/>
              </a:ext>
            </a:extLst>
          </p:cNvPr>
          <p:cNvSpPr>
            <a:spLocks noChangeAspect="1"/>
          </p:cNvSpPr>
          <p:nvPr/>
        </p:nvSpPr>
        <p:spPr bwMode="auto">
          <a:xfrm>
            <a:off x="5535418" y="3145218"/>
            <a:ext cx="645018" cy="563064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</p:sp>
      <p:sp>
        <p:nvSpPr>
          <p:cNvPr id="116" name="pointer-spot-tool-for-maps_40028">
            <a:extLst>
              <a:ext uri="{FF2B5EF4-FFF2-40B4-BE49-F238E27FC236}">
                <a16:creationId xmlns:a16="http://schemas.microsoft.com/office/drawing/2014/main" id="{D2D3019D-8626-49B2-8823-51201E82C418}"/>
              </a:ext>
            </a:extLst>
          </p:cNvPr>
          <p:cNvSpPr>
            <a:spLocks noChangeAspect="1"/>
          </p:cNvSpPr>
          <p:nvPr/>
        </p:nvSpPr>
        <p:spPr bwMode="auto">
          <a:xfrm>
            <a:off x="3773421" y="3063264"/>
            <a:ext cx="588254" cy="645018"/>
          </a:xfrm>
          <a:custGeom>
            <a:avLst/>
            <a:gdLst>
              <a:gd name="connsiteX0" fmla="*/ 130776 w 510187"/>
              <a:gd name="connsiteY0" fmla="*/ 398252 h 559418"/>
              <a:gd name="connsiteX1" fmla="*/ 180826 w 510187"/>
              <a:gd name="connsiteY1" fmla="*/ 398252 h 559418"/>
              <a:gd name="connsiteX2" fmla="*/ 195356 w 510187"/>
              <a:gd name="connsiteY2" fmla="*/ 420815 h 559418"/>
              <a:gd name="connsiteX3" fmla="*/ 140463 w 510187"/>
              <a:gd name="connsiteY3" fmla="*/ 420815 h 559418"/>
              <a:gd name="connsiteX4" fmla="*/ 48435 w 510187"/>
              <a:gd name="connsiteY4" fmla="*/ 535243 h 559418"/>
              <a:gd name="connsiteX5" fmla="*/ 461752 w 510187"/>
              <a:gd name="connsiteY5" fmla="*/ 535243 h 559418"/>
              <a:gd name="connsiteX6" fmla="*/ 369724 w 510187"/>
              <a:gd name="connsiteY6" fmla="*/ 420815 h 559418"/>
              <a:gd name="connsiteX7" fmla="*/ 316445 w 510187"/>
              <a:gd name="connsiteY7" fmla="*/ 420815 h 559418"/>
              <a:gd name="connsiteX8" fmla="*/ 329361 w 510187"/>
              <a:gd name="connsiteY8" fmla="*/ 398252 h 559418"/>
              <a:gd name="connsiteX9" fmla="*/ 381026 w 510187"/>
              <a:gd name="connsiteY9" fmla="*/ 398252 h 559418"/>
              <a:gd name="connsiteX10" fmla="*/ 510187 w 510187"/>
              <a:gd name="connsiteY10" fmla="*/ 559418 h 559418"/>
              <a:gd name="connsiteX11" fmla="*/ 0 w 510187"/>
              <a:gd name="connsiteY11" fmla="*/ 559418 h 559418"/>
              <a:gd name="connsiteX12" fmla="*/ 254964 w 510187"/>
              <a:gd name="connsiteY12" fmla="*/ 79000 h 559418"/>
              <a:gd name="connsiteX13" fmla="*/ 175836 w 510187"/>
              <a:gd name="connsiteY13" fmla="*/ 159612 h 559418"/>
              <a:gd name="connsiteX14" fmla="*/ 254964 w 510187"/>
              <a:gd name="connsiteY14" fmla="*/ 238611 h 559418"/>
              <a:gd name="connsiteX15" fmla="*/ 335706 w 510187"/>
              <a:gd name="connsiteY15" fmla="*/ 159612 h 559418"/>
              <a:gd name="connsiteX16" fmla="*/ 254964 w 510187"/>
              <a:gd name="connsiteY16" fmla="*/ 79000 h 559418"/>
              <a:gd name="connsiteX17" fmla="*/ 254964 w 510187"/>
              <a:gd name="connsiteY17" fmla="*/ 0 h 559418"/>
              <a:gd name="connsiteX18" fmla="*/ 414834 w 510187"/>
              <a:gd name="connsiteY18" fmla="*/ 159612 h 559418"/>
              <a:gd name="connsiteX19" fmla="*/ 254964 w 510187"/>
              <a:gd name="connsiteY19" fmla="*/ 478835 h 559418"/>
              <a:gd name="connsiteX20" fmla="*/ 95093 w 510187"/>
              <a:gd name="connsiteY20" fmla="*/ 159612 h 559418"/>
              <a:gd name="connsiteX21" fmla="*/ 254964 w 510187"/>
              <a:gd name="connsiteY21" fmla="*/ 0 h 55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0187" h="559418">
                <a:moveTo>
                  <a:pt x="130776" y="398252"/>
                </a:moveTo>
                <a:lnTo>
                  <a:pt x="180826" y="398252"/>
                </a:lnTo>
                <a:cubicBezTo>
                  <a:pt x="185669" y="404699"/>
                  <a:pt x="190513" y="412757"/>
                  <a:pt x="195356" y="420815"/>
                </a:cubicBezTo>
                <a:lnTo>
                  <a:pt x="140463" y="420815"/>
                </a:lnTo>
                <a:lnTo>
                  <a:pt x="48435" y="535243"/>
                </a:lnTo>
                <a:lnTo>
                  <a:pt x="461752" y="535243"/>
                </a:lnTo>
                <a:lnTo>
                  <a:pt x="369724" y="420815"/>
                </a:lnTo>
                <a:lnTo>
                  <a:pt x="316445" y="420815"/>
                </a:lnTo>
                <a:cubicBezTo>
                  <a:pt x="319674" y="412757"/>
                  <a:pt x="324518" y="404699"/>
                  <a:pt x="329361" y="398252"/>
                </a:cubicBezTo>
                <a:lnTo>
                  <a:pt x="381026" y="398252"/>
                </a:lnTo>
                <a:lnTo>
                  <a:pt x="510187" y="559418"/>
                </a:lnTo>
                <a:lnTo>
                  <a:pt x="0" y="559418"/>
                </a:lnTo>
                <a:close/>
                <a:moveTo>
                  <a:pt x="254964" y="79000"/>
                </a:moveTo>
                <a:cubicBezTo>
                  <a:pt x="211363" y="79000"/>
                  <a:pt x="175836" y="116081"/>
                  <a:pt x="175836" y="159612"/>
                </a:cubicBezTo>
                <a:cubicBezTo>
                  <a:pt x="175836" y="203142"/>
                  <a:pt x="211363" y="238611"/>
                  <a:pt x="254964" y="238611"/>
                </a:cubicBezTo>
                <a:cubicBezTo>
                  <a:pt x="300179" y="238611"/>
                  <a:pt x="335706" y="203142"/>
                  <a:pt x="335706" y="159612"/>
                </a:cubicBezTo>
                <a:cubicBezTo>
                  <a:pt x="335706" y="116081"/>
                  <a:pt x="300179" y="79000"/>
                  <a:pt x="254964" y="79000"/>
                </a:cubicBezTo>
                <a:close/>
                <a:moveTo>
                  <a:pt x="254964" y="0"/>
                </a:moveTo>
                <a:cubicBezTo>
                  <a:pt x="343781" y="0"/>
                  <a:pt x="414834" y="70939"/>
                  <a:pt x="414834" y="159612"/>
                </a:cubicBezTo>
                <a:cubicBezTo>
                  <a:pt x="414834" y="246673"/>
                  <a:pt x="254964" y="478835"/>
                  <a:pt x="254964" y="478835"/>
                </a:cubicBezTo>
                <a:cubicBezTo>
                  <a:pt x="254964" y="478835"/>
                  <a:pt x="95093" y="246673"/>
                  <a:pt x="95093" y="159612"/>
                </a:cubicBezTo>
                <a:cubicBezTo>
                  <a:pt x="95093" y="70939"/>
                  <a:pt x="167761" y="0"/>
                  <a:pt x="254964" y="0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</p:sp>
      <p:sp>
        <p:nvSpPr>
          <p:cNvPr id="119" name="planet-earth_21634">
            <a:extLst>
              <a:ext uri="{FF2B5EF4-FFF2-40B4-BE49-F238E27FC236}">
                <a16:creationId xmlns:a16="http://schemas.microsoft.com/office/drawing/2014/main" id="{30C4D538-4028-43B5-81B0-B8AFBA55F5E0}"/>
              </a:ext>
            </a:extLst>
          </p:cNvPr>
          <p:cNvSpPr>
            <a:spLocks noChangeAspect="1"/>
          </p:cNvSpPr>
          <p:nvPr/>
        </p:nvSpPr>
        <p:spPr bwMode="auto">
          <a:xfrm>
            <a:off x="1954660" y="3104677"/>
            <a:ext cx="645018" cy="644147"/>
          </a:xfrm>
          <a:custGeom>
            <a:avLst/>
            <a:gdLst>
              <a:gd name="T0" fmla="*/ 201 w 833"/>
              <a:gd name="T1" fmla="*/ 278 h 833"/>
              <a:gd name="T2" fmla="*/ 180 w 833"/>
              <a:gd name="T3" fmla="*/ 274 h 833"/>
              <a:gd name="T4" fmla="*/ 833 w 833"/>
              <a:gd name="T5" fmla="*/ 417 h 833"/>
              <a:gd name="T6" fmla="*/ 335 w 833"/>
              <a:gd name="T7" fmla="*/ 779 h 833"/>
              <a:gd name="T8" fmla="*/ 381 w 833"/>
              <a:gd name="T9" fmla="*/ 753 h 833"/>
              <a:gd name="T10" fmla="*/ 317 w 833"/>
              <a:gd name="T11" fmla="*/ 592 h 833"/>
              <a:gd name="T12" fmla="*/ 197 w 833"/>
              <a:gd name="T13" fmla="*/ 484 h 833"/>
              <a:gd name="T14" fmla="*/ 81 w 833"/>
              <a:gd name="T15" fmla="*/ 405 h 833"/>
              <a:gd name="T16" fmla="*/ 115 w 833"/>
              <a:gd name="T17" fmla="*/ 334 h 833"/>
              <a:gd name="T18" fmla="*/ 158 w 833"/>
              <a:gd name="T19" fmla="*/ 357 h 833"/>
              <a:gd name="T20" fmla="*/ 341 w 833"/>
              <a:gd name="T21" fmla="*/ 271 h 833"/>
              <a:gd name="T22" fmla="*/ 380 w 833"/>
              <a:gd name="T23" fmla="*/ 227 h 833"/>
              <a:gd name="T24" fmla="*/ 338 w 833"/>
              <a:gd name="T25" fmla="*/ 179 h 833"/>
              <a:gd name="T26" fmla="*/ 345 w 833"/>
              <a:gd name="T27" fmla="*/ 146 h 833"/>
              <a:gd name="T28" fmla="*/ 301 w 833"/>
              <a:gd name="T29" fmla="*/ 134 h 833"/>
              <a:gd name="T30" fmla="*/ 264 w 833"/>
              <a:gd name="T31" fmla="*/ 118 h 833"/>
              <a:gd name="T32" fmla="*/ 226 w 833"/>
              <a:gd name="T33" fmla="*/ 104 h 833"/>
              <a:gd name="T34" fmla="*/ 132 w 833"/>
              <a:gd name="T35" fmla="*/ 158 h 833"/>
              <a:gd name="T36" fmla="*/ 294 w 833"/>
              <a:gd name="T37" fmla="*/ 782 h 833"/>
              <a:gd name="T38" fmla="*/ 633 w 833"/>
              <a:gd name="T39" fmla="*/ 139 h 833"/>
              <a:gd name="T40" fmla="*/ 633 w 833"/>
              <a:gd name="T41" fmla="*/ 133 h 833"/>
              <a:gd name="T42" fmla="*/ 629 w 833"/>
              <a:gd name="T43" fmla="*/ 99 h 833"/>
              <a:gd name="T44" fmla="*/ 642 w 833"/>
              <a:gd name="T45" fmla="*/ 119 h 833"/>
              <a:gd name="T46" fmla="*/ 603 w 833"/>
              <a:gd name="T47" fmla="*/ 188 h 833"/>
              <a:gd name="T48" fmla="*/ 607 w 833"/>
              <a:gd name="T49" fmla="*/ 194 h 833"/>
              <a:gd name="T50" fmla="*/ 610 w 833"/>
              <a:gd name="T51" fmla="*/ 200 h 833"/>
              <a:gd name="T52" fmla="*/ 612 w 833"/>
              <a:gd name="T53" fmla="*/ 176 h 833"/>
              <a:gd name="T54" fmla="*/ 559 w 833"/>
              <a:gd name="T55" fmla="*/ 138 h 833"/>
              <a:gd name="T56" fmla="*/ 523 w 833"/>
              <a:gd name="T57" fmla="*/ 100 h 833"/>
              <a:gd name="T58" fmla="*/ 492 w 833"/>
              <a:gd name="T59" fmla="*/ 60 h 833"/>
              <a:gd name="T60" fmla="*/ 472 w 833"/>
              <a:gd name="T61" fmla="*/ 60 h 833"/>
              <a:gd name="T62" fmla="*/ 440 w 833"/>
              <a:gd name="T63" fmla="*/ 70 h 833"/>
              <a:gd name="T64" fmla="*/ 446 w 833"/>
              <a:gd name="T65" fmla="*/ 127 h 833"/>
              <a:gd name="T66" fmla="*/ 523 w 833"/>
              <a:gd name="T67" fmla="*/ 120 h 833"/>
              <a:gd name="T68" fmla="*/ 370 w 833"/>
              <a:gd name="T69" fmla="*/ 168 h 833"/>
              <a:gd name="T70" fmla="*/ 386 w 833"/>
              <a:gd name="T71" fmla="*/ 116 h 833"/>
              <a:gd name="T72" fmla="*/ 353 w 833"/>
              <a:gd name="T73" fmla="*/ 112 h 833"/>
              <a:gd name="T74" fmla="*/ 352 w 833"/>
              <a:gd name="T75" fmla="*/ 82 h 833"/>
              <a:gd name="T76" fmla="*/ 350 w 833"/>
              <a:gd name="T77" fmla="*/ 99 h 833"/>
              <a:gd name="T78" fmla="*/ 357 w 833"/>
              <a:gd name="T79" fmla="*/ 62 h 833"/>
              <a:gd name="T80" fmla="*/ 286 w 833"/>
              <a:gd name="T81" fmla="*/ 110 h 833"/>
              <a:gd name="T82" fmla="*/ 296 w 833"/>
              <a:gd name="T83" fmla="*/ 96 h 833"/>
              <a:gd name="T84" fmla="*/ 327 w 833"/>
              <a:gd name="T85" fmla="*/ 99 h 833"/>
              <a:gd name="T86" fmla="*/ 328 w 833"/>
              <a:gd name="T87" fmla="*/ 81 h 833"/>
              <a:gd name="T88" fmla="*/ 311 w 833"/>
              <a:gd name="T89" fmla="*/ 91 h 833"/>
              <a:gd name="T90" fmla="*/ 407 w 833"/>
              <a:gd name="T91" fmla="*/ 65 h 833"/>
              <a:gd name="T92" fmla="*/ 405 w 833"/>
              <a:gd name="T93" fmla="*/ 91 h 833"/>
              <a:gd name="T94" fmla="*/ 358 w 833"/>
              <a:gd name="T95" fmla="*/ 248 h 833"/>
              <a:gd name="T96" fmla="*/ 205 w 833"/>
              <a:gd name="T97" fmla="*/ 435 h 833"/>
              <a:gd name="T98" fmla="*/ 135 w 833"/>
              <a:gd name="T99" fmla="*/ 401 h 833"/>
              <a:gd name="T100" fmla="*/ 802 w 833"/>
              <a:gd name="T101" fmla="*/ 417 h 833"/>
              <a:gd name="T102" fmla="*/ 669 w 833"/>
              <a:gd name="T103" fmla="*/ 290 h 833"/>
              <a:gd name="T104" fmla="*/ 663 w 833"/>
              <a:gd name="T105" fmla="*/ 296 h 833"/>
              <a:gd name="T106" fmla="*/ 613 w 833"/>
              <a:gd name="T107" fmla="*/ 467 h 833"/>
              <a:gd name="T108" fmla="*/ 675 w 833"/>
              <a:gd name="T109" fmla="*/ 159 h 833"/>
              <a:gd name="T110" fmla="*/ 650 w 833"/>
              <a:gd name="T111" fmla="*/ 182 h 833"/>
              <a:gd name="T112" fmla="*/ 620 w 833"/>
              <a:gd name="T113" fmla="*/ 162 h 833"/>
              <a:gd name="T114" fmla="*/ 630 w 833"/>
              <a:gd name="T115" fmla="*/ 196 h 833"/>
              <a:gd name="T116" fmla="*/ 638 w 833"/>
              <a:gd name="T117" fmla="*/ 272 h 833"/>
              <a:gd name="T118" fmla="*/ 641 w 833"/>
              <a:gd name="T119" fmla="*/ 281 h 833"/>
              <a:gd name="T120" fmla="*/ 696 w 833"/>
              <a:gd name="T121" fmla="*/ 215 h 833"/>
              <a:gd name="T122" fmla="*/ 709 w 833"/>
              <a:gd name="T123" fmla="*/ 209 h 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33" h="833">
                <a:moveTo>
                  <a:pt x="204" y="243"/>
                </a:moveTo>
                <a:cubicBezTo>
                  <a:pt x="199" y="240"/>
                  <a:pt x="195" y="236"/>
                  <a:pt x="190" y="235"/>
                </a:cubicBezTo>
                <a:cubicBezTo>
                  <a:pt x="202" y="223"/>
                  <a:pt x="207" y="222"/>
                  <a:pt x="225" y="228"/>
                </a:cubicBezTo>
                <a:cubicBezTo>
                  <a:pt x="229" y="244"/>
                  <a:pt x="232" y="254"/>
                  <a:pt x="243" y="260"/>
                </a:cubicBezTo>
                <a:lnTo>
                  <a:pt x="243" y="260"/>
                </a:lnTo>
                <a:cubicBezTo>
                  <a:pt x="229" y="265"/>
                  <a:pt x="219" y="280"/>
                  <a:pt x="201" y="278"/>
                </a:cubicBezTo>
                <a:cubicBezTo>
                  <a:pt x="203" y="272"/>
                  <a:pt x="208" y="266"/>
                  <a:pt x="208" y="259"/>
                </a:cubicBezTo>
                <a:lnTo>
                  <a:pt x="218" y="252"/>
                </a:lnTo>
                <a:cubicBezTo>
                  <a:pt x="217" y="252"/>
                  <a:pt x="216" y="252"/>
                  <a:pt x="214" y="252"/>
                </a:cubicBezTo>
                <a:cubicBezTo>
                  <a:pt x="211" y="252"/>
                  <a:pt x="208" y="252"/>
                  <a:pt x="206" y="253"/>
                </a:cubicBezTo>
                <a:cubicBezTo>
                  <a:pt x="206" y="253"/>
                  <a:pt x="199" y="259"/>
                  <a:pt x="192" y="265"/>
                </a:cubicBezTo>
                <a:cubicBezTo>
                  <a:pt x="190" y="268"/>
                  <a:pt x="187" y="270"/>
                  <a:pt x="180" y="274"/>
                </a:cubicBezTo>
                <a:cubicBezTo>
                  <a:pt x="182" y="263"/>
                  <a:pt x="185" y="255"/>
                  <a:pt x="204" y="243"/>
                </a:cubicBezTo>
                <a:close/>
                <a:moveTo>
                  <a:pt x="641" y="201"/>
                </a:moveTo>
                <a:lnTo>
                  <a:pt x="651" y="195"/>
                </a:lnTo>
                <a:lnTo>
                  <a:pt x="651" y="187"/>
                </a:lnTo>
                <a:cubicBezTo>
                  <a:pt x="647" y="192"/>
                  <a:pt x="643" y="195"/>
                  <a:pt x="641" y="201"/>
                </a:cubicBezTo>
                <a:close/>
                <a:moveTo>
                  <a:pt x="833" y="417"/>
                </a:moveTo>
                <a:cubicBezTo>
                  <a:pt x="833" y="647"/>
                  <a:pt x="647" y="833"/>
                  <a:pt x="417" y="833"/>
                </a:cubicBezTo>
                <a:cubicBezTo>
                  <a:pt x="187" y="833"/>
                  <a:pt x="0" y="647"/>
                  <a:pt x="0" y="417"/>
                </a:cubicBezTo>
                <a:cubicBezTo>
                  <a:pt x="0" y="187"/>
                  <a:pt x="187" y="0"/>
                  <a:pt x="417" y="0"/>
                </a:cubicBezTo>
                <a:cubicBezTo>
                  <a:pt x="647" y="0"/>
                  <a:pt x="833" y="187"/>
                  <a:pt x="833" y="417"/>
                </a:cubicBezTo>
                <a:close/>
                <a:moveTo>
                  <a:pt x="339" y="794"/>
                </a:moveTo>
                <a:cubicBezTo>
                  <a:pt x="334" y="786"/>
                  <a:pt x="333" y="786"/>
                  <a:pt x="335" y="779"/>
                </a:cubicBezTo>
                <a:lnTo>
                  <a:pt x="324" y="776"/>
                </a:lnTo>
                <a:cubicBezTo>
                  <a:pt x="334" y="774"/>
                  <a:pt x="336" y="774"/>
                  <a:pt x="346" y="774"/>
                </a:cubicBezTo>
                <a:cubicBezTo>
                  <a:pt x="345" y="772"/>
                  <a:pt x="343" y="769"/>
                  <a:pt x="341" y="767"/>
                </a:cubicBezTo>
                <a:cubicBezTo>
                  <a:pt x="350" y="763"/>
                  <a:pt x="360" y="762"/>
                  <a:pt x="368" y="756"/>
                </a:cubicBezTo>
                <a:cubicBezTo>
                  <a:pt x="370" y="757"/>
                  <a:pt x="372" y="757"/>
                  <a:pt x="374" y="758"/>
                </a:cubicBezTo>
                <a:lnTo>
                  <a:pt x="381" y="753"/>
                </a:lnTo>
                <a:cubicBezTo>
                  <a:pt x="382" y="734"/>
                  <a:pt x="382" y="734"/>
                  <a:pt x="378" y="724"/>
                </a:cubicBezTo>
                <a:cubicBezTo>
                  <a:pt x="428" y="694"/>
                  <a:pt x="428" y="694"/>
                  <a:pt x="421" y="676"/>
                </a:cubicBezTo>
                <a:cubicBezTo>
                  <a:pt x="449" y="646"/>
                  <a:pt x="449" y="646"/>
                  <a:pt x="450" y="627"/>
                </a:cubicBezTo>
                <a:cubicBezTo>
                  <a:pt x="451" y="625"/>
                  <a:pt x="451" y="622"/>
                  <a:pt x="451" y="620"/>
                </a:cubicBezTo>
                <a:cubicBezTo>
                  <a:pt x="450" y="620"/>
                  <a:pt x="385" y="617"/>
                  <a:pt x="345" y="580"/>
                </a:cubicBezTo>
                <a:cubicBezTo>
                  <a:pt x="340" y="581"/>
                  <a:pt x="331" y="581"/>
                  <a:pt x="317" y="592"/>
                </a:cubicBezTo>
                <a:cubicBezTo>
                  <a:pt x="314" y="590"/>
                  <a:pt x="309" y="586"/>
                  <a:pt x="305" y="584"/>
                </a:cubicBezTo>
                <a:lnTo>
                  <a:pt x="315" y="574"/>
                </a:lnTo>
                <a:cubicBezTo>
                  <a:pt x="299" y="544"/>
                  <a:pt x="296" y="544"/>
                  <a:pt x="284" y="542"/>
                </a:cubicBezTo>
                <a:cubicBezTo>
                  <a:pt x="261" y="539"/>
                  <a:pt x="261" y="539"/>
                  <a:pt x="255" y="518"/>
                </a:cubicBezTo>
                <a:lnTo>
                  <a:pt x="249" y="512"/>
                </a:lnTo>
                <a:cubicBezTo>
                  <a:pt x="235" y="498"/>
                  <a:pt x="216" y="491"/>
                  <a:pt x="197" y="484"/>
                </a:cubicBezTo>
                <a:lnTo>
                  <a:pt x="184" y="485"/>
                </a:lnTo>
                <a:cubicBezTo>
                  <a:pt x="173" y="479"/>
                  <a:pt x="168" y="476"/>
                  <a:pt x="158" y="470"/>
                </a:cubicBezTo>
                <a:cubicBezTo>
                  <a:pt x="143" y="484"/>
                  <a:pt x="138" y="481"/>
                  <a:pt x="107" y="460"/>
                </a:cubicBezTo>
                <a:cubicBezTo>
                  <a:pt x="107" y="458"/>
                  <a:pt x="98" y="443"/>
                  <a:pt x="81" y="433"/>
                </a:cubicBezTo>
                <a:lnTo>
                  <a:pt x="78" y="425"/>
                </a:lnTo>
                <a:cubicBezTo>
                  <a:pt x="79" y="419"/>
                  <a:pt x="80" y="412"/>
                  <a:pt x="81" y="405"/>
                </a:cubicBezTo>
                <a:cubicBezTo>
                  <a:pt x="87" y="398"/>
                  <a:pt x="88" y="396"/>
                  <a:pt x="91" y="387"/>
                </a:cubicBezTo>
                <a:cubicBezTo>
                  <a:pt x="83" y="386"/>
                  <a:pt x="78" y="389"/>
                  <a:pt x="69" y="400"/>
                </a:cubicBezTo>
                <a:cubicBezTo>
                  <a:pt x="65" y="399"/>
                  <a:pt x="61" y="397"/>
                  <a:pt x="58" y="395"/>
                </a:cubicBezTo>
                <a:cubicBezTo>
                  <a:pt x="57" y="390"/>
                  <a:pt x="52" y="371"/>
                  <a:pt x="55" y="352"/>
                </a:cubicBezTo>
                <a:cubicBezTo>
                  <a:pt x="62" y="348"/>
                  <a:pt x="62" y="348"/>
                  <a:pt x="75" y="323"/>
                </a:cubicBezTo>
                <a:cubicBezTo>
                  <a:pt x="100" y="324"/>
                  <a:pt x="100" y="324"/>
                  <a:pt x="115" y="334"/>
                </a:cubicBezTo>
                <a:cubicBezTo>
                  <a:pt x="118" y="332"/>
                  <a:pt x="123" y="329"/>
                  <a:pt x="127" y="327"/>
                </a:cubicBezTo>
                <a:lnTo>
                  <a:pt x="131" y="339"/>
                </a:lnTo>
                <a:cubicBezTo>
                  <a:pt x="135" y="340"/>
                  <a:pt x="136" y="340"/>
                  <a:pt x="144" y="337"/>
                </a:cubicBezTo>
                <a:cubicBezTo>
                  <a:pt x="141" y="353"/>
                  <a:pt x="145" y="370"/>
                  <a:pt x="144" y="386"/>
                </a:cubicBezTo>
                <a:cubicBezTo>
                  <a:pt x="150" y="381"/>
                  <a:pt x="158" y="375"/>
                  <a:pt x="164" y="370"/>
                </a:cubicBezTo>
                <a:lnTo>
                  <a:pt x="158" y="357"/>
                </a:lnTo>
                <a:cubicBezTo>
                  <a:pt x="160" y="349"/>
                  <a:pt x="161" y="345"/>
                  <a:pt x="168" y="333"/>
                </a:cubicBezTo>
                <a:cubicBezTo>
                  <a:pt x="167" y="336"/>
                  <a:pt x="167" y="339"/>
                  <a:pt x="166" y="343"/>
                </a:cubicBezTo>
                <a:cubicBezTo>
                  <a:pt x="174" y="337"/>
                  <a:pt x="184" y="334"/>
                  <a:pt x="192" y="329"/>
                </a:cubicBezTo>
                <a:cubicBezTo>
                  <a:pt x="199" y="329"/>
                  <a:pt x="205" y="330"/>
                  <a:pt x="210" y="331"/>
                </a:cubicBezTo>
                <a:cubicBezTo>
                  <a:pt x="228" y="310"/>
                  <a:pt x="228" y="310"/>
                  <a:pt x="234" y="304"/>
                </a:cubicBezTo>
                <a:cubicBezTo>
                  <a:pt x="264" y="291"/>
                  <a:pt x="264" y="291"/>
                  <a:pt x="341" y="271"/>
                </a:cubicBezTo>
                <a:cubicBezTo>
                  <a:pt x="334" y="269"/>
                  <a:pt x="334" y="269"/>
                  <a:pt x="328" y="262"/>
                </a:cubicBezTo>
                <a:cubicBezTo>
                  <a:pt x="331" y="259"/>
                  <a:pt x="335" y="255"/>
                  <a:pt x="338" y="252"/>
                </a:cubicBezTo>
                <a:cubicBezTo>
                  <a:pt x="337" y="252"/>
                  <a:pt x="337" y="252"/>
                  <a:pt x="303" y="258"/>
                </a:cubicBezTo>
                <a:cubicBezTo>
                  <a:pt x="320" y="245"/>
                  <a:pt x="336" y="244"/>
                  <a:pt x="366" y="245"/>
                </a:cubicBezTo>
                <a:cubicBezTo>
                  <a:pt x="373" y="245"/>
                  <a:pt x="373" y="245"/>
                  <a:pt x="401" y="222"/>
                </a:cubicBezTo>
                <a:cubicBezTo>
                  <a:pt x="393" y="222"/>
                  <a:pt x="391" y="223"/>
                  <a:pt x="380" y="227"/>
                </a:cubicBezTo>
                <a:cubicBezTo>
                  <a:pt x="382" y="221"/>
                  <a:pt x="382" y="221"/>
                  <a:pt x="385" y="215"/>
                </a:cubicBezTo>
                <a:cubicBezTo>
                  <a:pt x="383" y="211"/>
                  <a:pt x="380" y="207"/>
                  <a:pt x="379" y="203"/>
                </a:cubicBezTo>
                <a:cubicBezTo>
                  <a:pt x="380" y="198"/>
                  <a:pt x="380" y="198"/>
                  <a:pt x="384" y="191"/>
                </a:cubicBezTo>
                <a:cubicBezTo>
                  <a:pt x="375" y="187"/>
                  <a:pt x="367" y="187"/>
                  <a:pt x="358" y="189"/>
                </a:cubicBezTo>
                <a:cubicBezTo>
                  <a:pt x="345" y="168"/>
                  <a:pt x="345" y="168"/>
                  <a:pt x="339" y="167"/>
                </a:cubicBezTo>
                <a:cubicBezTo>
                  <a:pt x="339" y="171"/>
                  <a:pt x="338" y="176"/>
                  <a:pt x="338" y="179"/>
                </a:cubicBezTo>
                <a:cubicBezTo>
                  <a:pt x="334" y="179"/>
                  <a:pt x="329" y="178"/>
                  <a:pt x="325" y="178"/>
                </a:cubicBezTo>
                <a:cubicBezTo>
                  <a:pt x="309" y="196"/>
                  <a:pt x="290" y="212"/>
                  <a:pt x="273" y="230"/>
                </a:cubicBezTo>
                <a:cubicBezTo>
                  <a:pt x="265" y="220"/>
                  <a:pt x="260" y="190"/>
                  <a:pt x="259" y="180"/>
                </a:cubicBezTo>
                <a:cubicBezTo>
                  <a:pt x="264" y="177"/>
                  <a:pt x="271" y="174"/>
                  <a:pt x="276" y="172"/>
                </a:cubicBezTo>
                <a:lnTo>
                  <a:pt x="289" y="165"/>
                </a:lnTo>
                <a:cubicBezTo>
                  <a:pt x="330" y="139"/>
                  <a:pt x="330" y="139"/>
                  <a:pt x="345" y="146"/>
                </a:cubicBezTo>
                <a:cubicBezTo>
                  <a:pt x="349" y="143"/>
                  <a:pt x="353" y="139"/>
                  <a:pt x="357" y="136"/>
                </a:cubicBezTo>
                <a:lnTo>
                  <a:pt x="354" y="128"/>
                </a:lnTo>
                <a:cubicBezTo>
                  <a:pt x="346" y="132"/>
                  <a:pt x="343" y="133"/>
                  <a:pt x="338" y="134"/>
                </a:cubicBezTo>
                <a:cubicBezTo>
                  <a:pt x="334" y="125"/>
                  <a:pt x="337" y="115"/>
                  <a:pt x="336" y="106"/>
                </a:cubicBezTo>
                <a:lnTo>
                  <a:pt x="334" y="105"/>
                </a:lnTo>
                <a:cubicBezTo>
                  <a:pt x="318" y="135"/>
                  <a:pt x="318" y="135"/>
                  <a:pt x="301" y="134"/>
                </a:cubicBezTo>
                <a:cubicBezTo>
                  <a:pt x="300" y="133"/>
                  <a:pt x="300" y="132"/>
                  <a:pt x="299" y="130"/>
                </a:cubicBezTo>
                <a:cubicBezTo>
                  <a:pt x="292" y="130"/>
                  <a:pt x="291" y="129"/>
                  <a:pt x="283" y="126"/>
                </a:cubicBezTo>
                <a:cubicBezTo>
                  <a:pt x="279" y="128"/>
                  <a:pt x="275" y="130"/>
                  <a:pt x="271" y="132"/>
                </a:cubicBezTo>
                <a:cubicBezTo>
                  <a:pt x="272" y="131"/>
                  <a:pt x="272" y="129"/>
                  <a:pt x="273" y="128"/>
                </a:cubicBezTo>
                <a:cubicBezTo>
                  <a:pt x="271" y="128"/>
                  <a:pt x="267" y="127"/>
                  <a:pt x="265" y="127"/>
                </a:cubicBezTo>
                <a:cubicBezTo>
                  <a:pt x="265" y="124"/>
                  <a:pt x="264" y="120"/>
                  <a:pt x="264" y="118"/>
                </a:cubicBezTo>
                <a:cubicBezTo>
                  <a:pt x="229" y="135"/>
                  <a:pt x="229" y="135"/>
                  <a:pt x="224" y="129"/>
                </a:cubicBezTo>
                <a:cubicBezTo>
                  <a:pt x="240" y="126"/>
                  <a:pt x="242" y="126"/>
                  <a:pt x="260" y="117"/>
                </a:cubicBezTo>
                <a:cubicBezTo>
                  <a:pt x="257" y="116"/>
                  <a:pt x="255" y="115"/>
                  <a:pt x="252" y="114"/>
                </a:cubicBezTo>
                <a:lnTo>
                  <a:pt x="255" y="107"/>
                </a:lnTo>
                <a:cubicBezTo>
                  <a:pt x="252" y="106"/>
                  <a:pt x="248" y="104"/>
                  <a:pt x="245" y="103"/>
                </a:cubicBezTo>
                <a:cubicBezTo>
                  <a:pt x="236" y="107"/>
                  <a:pt x="233" y="107"/>
                  <a:pt x="226" y="104"/>
                </a:cubicBezTo>
                <a:cubicBezTo>
                  <a:pt x="228" y="101"/>
                  <a:pt x="231" y="96"/>
                  <a:pt x="233" y="93"/>
                </a:cubicBezTo>
                <a:cubicBezTo>
                  <a:pt x="229" y="91"/>
                  <a:pt x="226" y="91"/>
                  <a:pt x="211" y="94"/>
                </a:cubicBezTo>
                <a:cubicBezTo>
                  <a:pt x="212" y="93"/>
                  <a:pt x="213" y="91"/>
                  <a:pt x="214" y="90"/>
                </a:cubicBezTo>
                <a:cubicBezTo>
                  <a:pt x="196" y="101"/>
                  <a:pt x="178" y="114"/>
                  <a:pt x="162" y="128"/>
                </a:cubicBezTo>
                <a:cubicBezTo>
                  <a:pt x="163" y="128"/>
                  <a:pt x="164" y="129"/>
                  <a:pt x="165" y="129"/>
                </a:cubicBezTo>
                <a:cubicBezTo>
                  <a:pt x="152" y="140"/>
                  <a:pt x="142" y="149"/>
                  <a:pt x="132" y="158"/>
                </a:cubicBezTo>
                <a:cubicBezTo>
                  <a:pt x="74" y="222"/>
                  <a:pt x="37" y="305"/>
                  <a:pt x="32" y="397"/>
                </a:cubicBezTo>
                <a:cubicBezTo>
                  <a:pt x="94" y="437"/>
                  <a:pt x="122" y="509"/>
                  <a:pt x="123" y="509"/>
                </a:cubicBezTo>
                <a:cubicBezTo>
                  <a:pt x="79" y="577"/>
                  <a:pt x="115" y="597"/>
                  <a:pt x="140" y="610"/>
                </a:cubicBezTo>
                <a:cubicBezTo>
                  <a:pt x="141" y="617"/>
                  <a:pt x="143" y="623"/>
                  <a:pt x="145" y="629"/>
                </a:cubicBezTo>
                <a:cubicBezTo>
                  <a:pt x="155" y="639"/>
                  <a:pt x="186" y="666"/>
                  <a:pt x="212" y="674"/>
                </a:cubicBezTo>
                <a:cubicBezTo>
                  <a:pt x="222" y="721"/>
                  <a:pt x="249" y="758"/>
                  <a:pt x="294" y="782"/>
                </a:cubicBezTo>
                <a:cubicBezTo>
                  <a:pt x="308" y="787"/>
                  <a:pt x="324" y="791"/>
                  <a:pt x="339" y="794"/>
                </a:cubicBezTo>
                <a:close/>
                <a:moveTo>
                  <a:pt x="591" y="73"/>
                </a:moveTo>
                <a:cubicBezTo>
                  <a:pt x="589" y="75"/>
                  <a:pt x="587" y="76"/>
                  <a:pt x="584" y="78"/>
                </a:cubicBezTo>
                <a:cubicBezTo>
                  <a:pt x="601" y="97"/>
                  <a:pt x="603" y="99"/>
                  <a:pt x="611" y="114"/>
                </a:cubicBezTo>
                <a:cubicBezTo>
                  <a:pt x="609" y="125"/>
                  <a:pt x="609" y="125"/>
                  <a:pt x="629" y="141"/>
                </a:cubicBezTo>
                <a:cubicBezTo>
                  <a:pt x="630" y="140"/>
                  <a:pt x="632" y="139"/>
                  <a:pt x="633" y="139"/>
                </a:cubicBezTo>
                <a:cubicBezTo>
                  <a:pt x="631" y="133"/>
                  <a:pt x="631" y="133"/>
                  <a:pt x="625" y="125"/>
                </a:cubicBezTo>
                <a:lnTo>
                  <a:pt x="626" y="126"/>
                </a:lnTo>
                <a:lnTo>
                  <a:pt x="628" y="128"/>
                </a:lnTo>
                <a:lnTo>
                  <a:pt x="630" y="129"/>
                </a:lnTo>
                <a:lnTo>
                  <a:pt x="632" y="131"/>
                </a:lnTo>
                <a:lnTo>
                  <a:pt x="633" y="133"/>
                </a:lnTo>
                <a:lnTo>
                  <a:pt x="635" y="135"/>
                </a:lnTo>
                <a:lnTo>
                  <a:pt x="637" y="137"/>
                </a:lnTo>
                <a:lnTo>
                  <a:pt x="639" y="139"/>
                </a:lnTo>
                <a:lnTo>
                  <a:pt x="642" y="139"/>
                </a:lnTo>
                <a:cubicBezTo>
                  <a:pt x="646" y="129"/>
                  <a:pt x="646" y="129"/>
                  <a:pt x="622" y="99"/>
                </a:cubicBezTo>
                <a:lnTo>
                  <a:pt x="629" y="99"/>
                </a:lnTo>
                <a:lnTo>
                  <a:pt x="641" y="115"/>
                </a:lnTo>
                <a:cubicBezTo>
                  <a:pt x="643" y="115"/>
                  <a:pt x="647" y="115"/>
                  <a:pt x="650" y="115"/>
                </a:cubicBezTo>
                <a:cubicBezTo>
                  <a:pt x="651" y="114"/>
                  <a:pt x="652" y="113"/>
                  <a:pt x="653" y="112"/>
                </a:cubicBezTo>
                <a:cubicBezTo>
                  <a:pt x="633" y="97"/>
                  <a:pt x="613" y="84"/>
                  <a:pt x="591" y="73"/>
                </a:cubicBezTo>
                <a:close/>
                <a:moveTo>
                  <a:pt x="643" y="119"/>
                </a:moveTo>
                <a:lnTo>
                  <a:pt x="642" y="119"/>
                </a:lnTo>
                <a:lnTo>
                  <a:pt x="642" y="119"/>
                </a:lnTo>
                <a:cubicBezTo>
                  <a:pt x="643" y="122"/>
                  <a:pt x="643" y="124"/>
                  <a:pt x="643" y="127"/>
                </a:cubicBezTo>
                <a:lnTo>
                  <a:pt x="644" y="128"/>
                </a:lnTo>
                <a:cubicBezTo>
                  <a:pt x="650" y="134"/>
                  <a:pt x="651" y="136"/>
                  <a:pt x="651" y="137"/>
                </a:cubicBezTo>
                <a:cubicBezTo>
                  <a:pt x="651" y="136"/>
                  <a:pt x="648" y="129"/>
                  <a:pt x="643" y="119"/>
                </a:cubicBezTo>
                <a:close/>
                <a:moveTo>
                  <a:pt x="603" y="188"/>
                </a:moveTo>
                <a:lnTo>
                  <a:pt x="603" y="189"/>
                </a:lnTo>
                <a:lnTo>
                  <a:pt x="604" y="190"/>
                </a:lnTo>
                <a:lnTo>
                  <a:pt x="605" y="191"/>
                </a:lnTo>
                <a:lnTo>
                  <a:pt x="605" y="192"/>
                </a:lnTo>
                <a:lnTo>
                  <a:pt x="606" y="193"/>
                </a:lnTo>
                <a:lnTo>
                  <a:pt x="607" y="194"/>
                </a:lnTo>
                <a:lnTo>
                  <a:pt x="607" y="195"/>
                </a:lnTo>
                <a:lnTo>
                  <a:pt x="608" y="196"/>
                </a:lnTo>
                <a:lnTo>
                  <a:pt x="608" y="197"/>
                </a:lnTo>
                <a:lnTo>
                  <a:pt x="609" y="198"/>
                </a:lnTo>
                <a:lnTo>
                  <a:pt x="609" y="199"/>
                </a:lnTo>
                <a:lnTo>
                  <a:pt x="610" y="200"/>
                </a:lnTo>
                <a:lnTo>
                  <a:pt x="611" y="201"/>
                </a:lnTo>
                <a:lnTo>
                  <a:pt x="611" y="202"/>
                </a:lnTo>
                <a:lnTo>
                  <a:pt x="612" y="203"/>
                </a:lnTo>
                <a:lnTo>
                  <a:pt x="612" y="205"/>
                </a:lnTo>
                <a:cubicBezTo>
                  <a:pt x="613" y="197"/>
                  <a:pt x="615" y="194"/>
                  <a:pt x="620" y="192"/>
                </a:cubicBezTo>
                <a:lnTo>
                  <a:pt x="612" y="176"/>
                </a:lnTo>
                <a:lnTo>
                  <a:pt x="611" y="177"/>
                </a:lnTo>
                <a:cubicBezTo>
                  <a:pt x="607" y="178"/>
                  <a:pt x="605" y="184"/>
                  <a:pt x="603" y="188"/>
                </a:cubicBezTo>
                <a:close/>
                <a:moveTo>
                  <a:pt x="542" y="137"/>
                </a:moveTo>
                <a:cubicBezTo>
                  <a:pt x="537" y="138"/>
                  <a:pt x="533" y="139"/>
                  <a:pt x="530" y="142"/>
                </a:cubicBezTo>
                <a:cubicBezTo>
                  <a:pt x="533" y="144"/>
                  <a:pt x="537" y="146"/>
                  <a:pt x="540" y="148"/>
                </a:cubicBezTo>
                <a:cubicBezTo>
                  <a:pt x="559" y="145"/>
                  <a:pt x="559" y="141"/>
                  <a:pt x="559" y="138"/>
                </a:cubicBezTo>
                <a:lnTo>
                  <a:pt x="559" y="136"/>
                </a:lnTo>
                <a:cubicBezTo>
                  <a:pt x="553" y="136"/>
                  <a:pt x="548" y="136"/>
                  <a:pt x="542" y="137"/>
                </a:cubicBezTo>
                <a:close/>
                <a:moveTo>
                  <a:pt x="510" y="113"/>
                </a:moveTo>
                <a:cubicBezTo>
                  <a:pt x="512" y="111"/>
                  <a:pt x="513" y="111"/>
                  <a:pt x="524" y="111"/>
                </a:cubicBezTo>
                <a:cubicBezTo>
                  <a:pt x="521" y="106"/>
                  <a:pt x="518" y="102"/>
                  <a:pt x="515" y="98"/>
                </a:cubicBezTo>
                <a:cubicBezTo>
                  <a:pt x="516" y="98"/>
                  <a:pt x="518" y="98"/>
                  <a:pt x="523" y="100"/>
                </a:cubicBezTo>
                <a:cubicBezTo>
                  <a:pt x="522" y="97"/>
                  <a:pt x="521" y="94"/>
                  <a:pt x="521" y="92"/>
                </a:cubicBezTo>
                <a:cubicBezTo>
                  <a:pt x="506" y="79"/>
                  <a:pt x="501" y="63"/>
                  <a:pt x="501" y="63"/>
                </a:cubicBezTo>
                <a:lnTo>
                  <a:pt x="501" y="62"/>
                </a:lnTo>
                <a:cubicBezTo>
                  <a:pt x="493" y="68"/>
                  <a:pt x="493" y="69"/>
                  <a:pt x="489" y="67"/>
                </a:cubicBezTo>
                <a:cubicBezTo>
                  <a:pt x="487" y="65"/>
                  <a:pt x="486" y="63"/>
                  <a:pt x="484" y="61"/>
                </a:cubicBezTo>
                <a:cubicBezTo>
                  <a:pt x="486" y="61"/>
                  <a:pt x="489" y="60"/>
                  <a:pt x="492" y="60"/>
                </a:cubicBezTo>
                <a:lnTo>
                  <a:pt x="483" y="55"/>
                </a:lnTo>
                <a:lnTo>
                  <a:pt x="482" y="56"/>
                </a:lnTo>
                <a:lnTo>
                  <a:pt x="480" y="56"/>
                </a:lnTo>
                <a:lnTo>
                  <a:pt x="479" y="57"/>
                </a:lnTo>
                <a:cubicBezTo>
                  <a:pt x="477" y="57"/>
                  <a:pt x="476" y="59"/>
                  <a:pt x="474" y="60"/>
                </a:cubicBezTo>
                <a:cubicBezTo>
                  <a:pt x="473" y="60"/>
                  <a:pt x="472" y="60"/>
                  <a:pt x="472" y="60"/>
                </a:cubicBezTo>
                <a:cubicBezTo>
                  <a:pt x="471" y="60"/>
                  <a:pt x="470" y="59"/>
                  <a:pt x="469" y="60"/>
                </a:cubicBezTo>
                <a:cubicBezTo>
                  <a:pt x="467" y="62"/>
                  <a:pt x="467" y="64"/>
                  <a:pt x="467" y="68"/>
                </a:cubicBezTo>
                <a:cubicBezTo>
                  <a:pt x="464" y="67"/>
                  <a:pt x="462" y="65"/>
                  <a:pt x="459" y="65"/>
                </a:cubicBezTo>
                <a:cubicBezTo>
                  <a:pt x="455" y="65"/>
                  <a:pt x="451" y="65"/>
                  <a:pt x="451" y="65"/>
                </a:cubicBezTo>
                <a:cubicBezTo>
                  <a:pt x="450" y="65"/>
                  <a:pt x="447" y="63"/>
                  <a:pt x="441" y="61"/>
                </a:cubicBezTo>
                <a:cubicBezTo>
                  <a:pt x="440" y="63"/>
                  <a:pt x="440" y="67"/>
                  <a:pt x="440" y="70"/>
                </a:cubicBezTo>
                <a:cubicBezTo>
                  <a:pt x="438" y="70"/>
                  <a:pt x="437" y="70"/>
                  <a:pt x="434" y="66"/>
                </a:cubicBezTo>
                <a:cubicBezTo>
                  <a:pt x="429" y="75"/>
                  <a:pt x="424" y="80"/>
                  <a:pt x="416" y="89"/>
                </a:cubicBezTo>
                <a:cubicBezTo>
                  <a:pt x="420" y="89"/>
                  <a:pt x="427" y="91"/>
                  <a:pt x="427" y="91"/>
                </a:cubicBezTo>
                <a:cubicBezTo>
                  <a:pt x="432" y="95"/>
                  <a:pt x="436" y="103"/>
                  <a:pt x="441" y="108"/>
                </a:cubicBezTo>
                <a:cubicBezTo>
                  <a:pt x="441" y="111"/>
                  <a:pt x="441" y="114"/>
                  <a:pt x="440" y="119"/>
                </a:cubicBezTo>
                <a:cubicBezTo>
                  <a:pt x="442" y="121"/>
                  <a:pt x="444" y="124"/>
                  <a:pt x="446" y="127"/>
                </a:cubicBezTo>
                <a:cubicBezTo>
                  <a:pt x="444" y="133"/>
                  <a:pt x="441" y="138"/>
                  <a:pt x="439" y="143"/>
                </a:cubicBezTo>
                <a:lnTo>
                  <a:pt x="437" y="146"/>
                </a:lnTo>
                <a:cubicBezTo>
                  <a:pt x="437" y="153"/>
                  <a:pt x="442" y="158"/>
                  <a:pt x="443" y="165"/>
                </a:cubicBezTo>
                <a:cubicBezTo>
                  <a:pt x="449" y="166"/>
                  <a:pt x="452" y="173"/>
                  <a:pt x="459" y="173"/>
                </a:cubicBezTo>
                <a:cubicBezTo>
                  <a:pt x="465" y="173"/>
                  <a:pt x="465" y="169"/>
                  <a:pt x="464" y="164"/>
                </a:cubicBezTo>
                <a:cubicBezTo>
                  <a:pt x="473" y="162"/>
                  <a:pt x="503" y="145"/>
                  <a:pt x="523" y="120"/>
                </a:cubicBezTo>
                <a:cubicBezTo>
                  <a:pt x="520" y="120"/>
                  <a:pt x="510" y="115"/>
                  <a:pt x="510" y="113"/>
                </a:cubicBezTo>
                <a:close/>
                <a:moveTo>
                  <a:pt x="378" y="129"/>
                </a:moveTo>
                <a:cubicBezTo>
                  <a:pt x="370" y="138"/>
                  <a:pt x="366" y="143"/>
                  <a:pt x="361" y="152"/>
                </a:cubicBezTo>
                <a:cubicBezTo>
                  <a:pt x="356" y="152"/>
                  <a:pt x="351" y="153"/>
                  <a:pt x="345" y="154"/>
                </a:cubicBezTo>
                <a:cubicBezTo>
                  <a:pt x="351" y="155"/>
                  <a:pt x="357" y="155"/>
                  <a:pt x="363" y="155"/>
                </a:cubicBezTo>
                <a:lnTo>
                  <a:pt x="370" y="168"/>
                </a:lnTo>
                <a:cubicBezTo>
                  <a:pt x="383" y="143"/>
                  <a:pt x="391" y="148"/>
                  <a:pt x="400" y="157"/>
                </a:cubicBezTo>
                <a:cubicBezTo>
                  <a:pt x="402" y="155"/>
                  <a:pt x="406" y="150"/>
                  <a:pt x="407" y="144"/>
                </a:cubicBezTo>
                <a:lnTo>
                  <a:pt x="407" y="142"/>
                </a:lnTo>
                <a:cubicBezTo>
                  <a:pt x="401" y="144"/>
                  <a:pt x="402" y="135"/>
                  <a:pt x="402" y="130"/>
                </a:cubicBezTo>
                <a:cubicBezTo>
                  <a:pt x="396" y="126"/>
                  <a:pt x="395" y="123"/>
                  <a:pt x="395" y="119"/>
                </a:cubicBezTo>
                <a:cubicBezTo>
                  <a:pt x="393" y="119"/>
                  <a:pt x="391" y="118"/>
                  <a:pt x="386" y="116"/>
                </a:cubicBezTo>
                <a:cubicBezTo>
                  <a:pt x="381" y="114"/>
                  <a:pt x="379" y="114"/>
                  <a:pt x="377" y="114"/>
                </a:cubicBezTo>
                <a:cubicBezTo>
                  <a:pt x="376" y="112"/>
                  <a:pt x="375" y="109"/>
                  <a:pt x="374" y="107"/>
                </a:cubicBezTo>
                <a:cubicBezTo>
                  <a:pt x="371" y="109"/>
                  <a:pt x="369" y="110"/>
                  <a:pt x="365" y="113"/>
                </a:cubicBezTo>
                <a:cubicBezTo>
                  <a:pt x="364" y="113"/>
                  <a:pt x="364" y="111"/>
                  <a:pt x="366" y="106"/>
                </a:cubicBezTo>
                <a:lnTo>
                  <a:pt x="365" y="106"/>
                </a:lnTo>
                <a:cubicBezTo>
                  <a:pt x="357" y="109"/>
                  <a:pt x="357" y="109"/>
                  <a:pt x="353" y="112"/>
                </a:cubicBezTo>
                <a:cubicBezTo>
                  <a:pt x="353" y="113"/>
                  <a:pt x="353" y="113"/>
                  <a:pt x="357" y="120"/>
                </a:cubicBezTo>
                <a:cubicBezTo>
                  <a:pt x="364" y="117"/>
                  <a:pt x="377" y="121"/>
                  <a:pt x="378" y="129"/>
                </a:cubicBezTo>
                <a:close/>
                <a:moveTo>
                  <a:pt x="352" y="89"/>
                </a:moveTo>
                <a:lnTo>
                  <a:pt x="352" y="89"/>
                </a:lnTo>
                <a:cubicBezTo>
                  <a:pt x="352" y="87"/>
                  <a:pt x="352" y="84"/>
                  <a:pt x="352" y="82"/>
                </a:cubicBezTo>
                <a:lnTo>
                  <a:pt x="352" y="82"/>
                </a:lnTo>
                <a:cubicBezTo>
                  <a:pt x="348" y="84"/>
                  <a:pt x="345" y="85"/>
                  <a:pt x="345" y="85"/>
                </a:cubicBezTo>
                <a:lnTo>
                  <a:pt x="345" y="86"/>
                </a:lnTo>
                <a:cubicBezTo>
                  <a:pt x="344" y="89"/>
                  <a:pt x="342" y="91"/>
                  <a:pt x="341" y="94"/>
                </a:cubicBezTo>
                <a:cubicBezTo>
                  <a:pt x="342" y="94"/>
                  <a:pt x="345" y="94"/>
                  <a:pt x="352" y="89"/>
                </a:cubicBezTo>
                <a:close/>
                <a:moveTo>
                  <a:pt x="350" y="98"/>
                </a:moveTo>
                <a:lnTo>
                  <a:pt x="350" y="99"/>
                </a:lnTo>
                <a:cubicBezTo>
                  <a:pt x="349" y="101"/>
                  <a:pt x="347" y="104"/>
                  <a:pt x="348" y="115"/>
                </a:cubicBezTo>
                <a:lnTo>
                  <a:pt x="348" y="116"/>
                </a:lnTo>
                <a:cubicBezTo>
                  <a:pt x="351" y="111"/>
                  <a:pt x="351" y="105"/>
                  <a:pt x="350" y="98"/>
                </a:cubicBezTo>
                <a:close/>
                <a:moveTo>
                  <a:pt x="356" y="69"/>
                </a:moveTo>
                <a:cubicBezTo>
                  <a:pt x="357" y="68"/>
                  <a:pt x="357" y="68"/>
                  <a:pt x="358" y="62"/>
                </a:cubicBezTo>
                <a:lnTo>
                  <a:pt x="357" y="62"/>
                </a:lnTo>
                <a:cubicBezTo>
                  <a:pt x="343" y="71"/>
                  <a:pt x="343" y="71"/>
                  <a:pt x="340" y="72"/>
                </a:cubicBezTo>
                <a:cubicBezTo>
                  <a:pt x="347" y="71"/>
                  <a:pt x="347" y="71"/>
                  <a:pt x="350" y="70"/>
                </a:cubicBezTo>
                <a:cubicBezTo>
                  <a:pt x="350" y="71"/>
                  <a:pt x="350" y="72"/>
                  <a:pt x="351" y="73"/>
                </a:cubicBezTo>
                <a:cubicBezTo>
                  <a:pt x="351" y="73"/>
                  <a:pt x="352" y="72"/>
                  <a:pt x="356" y="69"/>
                </a:cubicBezTo>
                <a:close/>
                <a:moveTo>
                  <a:pt x="288" y="105"/>
                </a:moveTo>
                <a:cubicBezTo>
                  <a:pt x="288" y="107"/>
                  <a:pt x="287" y="108"/>
                  <a:pt x="286" y="110"/>
                </a:cubicBezTo>
                <a:cubicBezTo>
                  <a:pt x="286" y="110"/>
                  <a:pt x="281" y="110"/>
                  <a:pt x="277" y="112"/>
                </a:cubicBezTo>
                <a:cubicBezTo>
                  <a:pt x="282" y="121"/>
                  <a:pt x="299" y="123"/>
                  <a:pt x="318" y="107"/>
                </a:cubicBezTo>
                <a:lnTo>
                  <a:pt x="321" y="105"/>
                </a:lnTo>
                <a:cubicBezTo>
                  <a:pt x="312" y="104"/>
                  <a:pt x="311" y="101"/>
                  <a:pt x="311" y="99"/>
                </a:cubicBezTo>
                <a:cubicBezTo>
                  <a:pt x="309" y="99"/>
                  <a:pt x="307" y="100"/>
                  <a:pt x="302" y="102"/>
                </a:cubicBezTo>
                <a:cubicBezTo>
                  <a:pt x="300" y="100"/>
                  <a:pt x="298" y="98"/>
                  <a:pt x="296" y="96"/>
                </a:cubicBezTo>
                <a:cubicBezTo>
                  <a:pt x="296" y="91"/>
                  <a:pt x="296" y="91"/>
                  <a:pt x="292" y="88"/>
                </a:cubicBezTo>
                <a:lnTo>
                  <a:pt x="293" y="88"/>
                </a:lnTo>
                <a:cubicBezTo>
                  <a:pt x="292" y="92"/>
                  <a:pt x="288" y="94"/>
                  <a:pt x="288" y="98"/>
                </a:cubicBezTo>
                <a:cubicBezTo>
                  <a:pt x="287" y="101"/>
                  <a:pt x="289" y="103"/>
                  <a:pt x="288" y="105"/>
                </a:cubicBezTo>
                <a:close/>
                <a:moveTo>
                  <a:pt x="321" y="98"/>
                </a:moveTo>
                <a:cubicBezTo>
                  <a:pt x="323" y="98"/>
                  <a:pt x="325" y="99"/>
                  <a:pt x="327" y="99"/>
                </a:cubicBezTo>
                <a:cubicBezTo>
                  <a:pt x="330" y="96"/>
                  <a:pt x="332" y="94"/>
                  <a:pt x="334" y="91"/>
                </a:cubicBezTo>
                <a:lnTo>
                  <a:pt x="335" y="90"/>
                </a:lnTo>
                <a:cubicBezTo>
                  <a:pt x="332" y="92"/>
                  <a:pt x="329" y="93"/>
                  <a:pt x="327" y="94"/>
                </a:cubicBezTo>
                <a:cubicBezTo>
                  <a:pt x="327" y="92"/>
                  <a:pt x="326" y="89"/>
                  <a:pt x="326" y="87"/>
                </a:cubicBezTo>
                <a:cubicBezTo>
                  <a:pt x="326" y="85"/>
                  <a:pt x="327" y="83"/>
                  <a:pt x="329" y="81"/>
                </a:cubicBezTo>
                <a:lnTo>
                  <a:pt x="328" y="81"/>
                </a:lnTo>
                <a:cubicBezTo>
                  <a:pt x="325" y="81"/>
                  <a:pt x="323" y="81"/>
                  <a:pt x="321" y="81"/>
                </a:cubicBezTo>
                <a:cubicBezTo>
                  <a:pt x="319" y="81"/>
                  <a:pt x="319" y="80"/>
                  <a:pt x="319" y="79"/>
                </a:cubicBezTo>
                <a:cubicBezTo>
                  <a:pt x="312" y="82"/>
                  <a:pt x="309" y="83"/>
                  <a:pt x="307" y="85"/>
                </a:cubicBezTo>
                <a:lnTo>
                  <a:pt x="307" y="86"/>
                </a:lnTo>
                <a:cubicBezTo>
                  <a:pt x="319" y="87"/>
                  <a:pt x="319" y="87"/>
                  <a:pt x="320" y="87"/>
                </a:cubicBezTo>
                <a:cubicBezTo>
                  <a:pt x="317" y="88"/>
                  <a:pt x="314" y="90"/>
                  <a:pt x="311" y="91"/>
                </a:cubicBezTo>
                <a:cubicBezTo>
                  <a:pt x="315" y="92"/>
                  <a:pt x="317" y="97"/>
                  <a:pt x="321" y="98"/>
                </a:cubicBezTo>
                <a:close/>
                <a:moveTo>
                  <a:pt x="412" y="82"/>
                </a:moveTo>
                <a:cubicBezTo>
                  <a:pt x="420" y="82"/>
                  <a:pt x="423" y="79"/>
                  <a:pt x="427" y="68"/>
                </a:cubicBezTo>
                <a:cubicBezTo>
                  <a:pt x="428" y="65"/>
                  <a:pt x="424" y="62"/>
                  <a:pt x="423" y="62"/>
                </a:cubicBezTo>
                <a:cubicBezTo>
                  <a:pt x="423" y="63"/>
                  <a:pt x="422" y="63"/>
                  <a:pt x="421" y="64"/>
                </a:cubicBezTo>
                <a:cubicBezTo>
                  <a:pt x="418" y="63"/>
                  <a:pt x="412" y="64"/>
                  <a:pt x="407" y="65"/>
                </a:cubicBezTo>
                <a:cubicBezTo>
                  <a:pt x="402" y="67"/>
                  <a:pt x="399" y="67"/>
                  <a:pt x="397" y="67"/>
                </a:cubicBezTo>
                <a:cubicBezTo>
                  <a:pt x="398" y="70"/>
                  <a:pt x="399" y="73"/>
                  <a:pt x="404" y="79"/>
                </a:cubicBezTo>
                <a:cubicBezTo>
                  <a:pt x="389" y="91"/>
                  <a:pt x="384" y="94"/>
                  <a:pt x="374" y="94"/>
                </a:cubicBezTo>
                <a:cubicBezTo>
                  <a:pt x="376" y="94"/>
                  <a:pt x="377" y="95"/>
                  <a:pt x="382" y="97"/>
                </a:cubicBezTo>
                <a:cubicBezTo>
                  <a:pt x="395" y="93"/>
                  <a:pt x="396" y="92"/>
                  <a:pt x="400" y="88"/>
                </a:cubicBezTo>
                <a:cubicBezTo>
                  <a:pt x="401" y="89"/>
                  <a:pt x="403" y="89"/>
                  <a:pt x="405" y="91"/>
                </a:cubicBezTo>
                <a:cubicBezTo>
                  <a:pt x="408" y="89"/>
                  <a:pt x="410" y="85"/>
                  <a:pt x="412" y="82"/>
                </a:cubicBezTo>
                <a:close/>
                <a:moveTo>
                  <a:pt x="358" y="248"/>
                </a:moveTo>
                <a:lnTo>
                  <a:pt x="359" y="249"/>
                </a:lnTo>
                <a:cubicBezTo>
                  <a:pt x="359" y="249"/>
                  <a:pt x="370" y="258"/>
                  <a:pt x="372" y="262"/>
                </a:cubicBezTo>
                <a:lnTo>
                  <a:pt x="381" y="252"/>
                </a:lnTo>
                <a:lnTo>
                  <a:pt x="358" y="248"/>
                </a:lnTo>
                <a:close/>
                <a:moveTo>
                  <a:pt x="198" y="423"/>
                </a:moveTo>
                <a:lnTo>
                  <a:pt x="185" y="416"/>
                </a:lnTo>
                <a:lnTo>
                  <a:pt x="183" y="417"/>
                </a:lnTo>
                <a:cubicBezTo>
                  <a:pt x="175" y="419"/>
                  <a:pt x="174" y="420"/>
                  <a:pt x="177" y="433"/>
                </a:cubicBezTo>
                <a:cubicBezTo>
                  <a:pt x="186" y="432"/>
                  <a:pt x="186" y="432"/>
                  <a:pt x="196" y="444"/>
                </a:cubicBezTo>
                <a:lnTo>
                  <a:pt x="205" y="435"/>
                </a:lnTo>
                <a:lnTo>
                  <a:pt x="198" y="423"/>
                </a:lnTo>
                <a:close/>
                <a:moveTo>
                  <a:pt x="156" y="405"/>
                </a:moveTo>
                <a:cubicBezTo>
                  <a:pt x="149" y="395"/>
                  <a:pt x="149" y="395"/>
                  <a:pt x="137" y="401"/>
                </a:cubicBezTo>
                <a:cubicBezTo>
                  <a:pt x="137" y="398"/>
                  <a:pt x="136" y="388"/>
                  <a:pt x="126" y="388"/>
                </a:cubicBezTo>
                <a:cubicBezTo>
                  <a:pt x="121" y="388"/>
                  <a:pt x="117" y="388"/>
                  <a:pt x="112" y="387"/>
                </a:cubicBezTo>
                <a:cubicBezTo>
                  <a:pt x="114" y="389"/>
                  <a:pt x="118" y="396"/>
                  <a:pt x="135" y="401"/>
                </a:cubicBezTo>
                <a:lnTo>
                  <a:pt x="137" y="401"/>
                </a:lnTo>
                <a:cubicBezTo>
                  <a:pt x="144" y="412"/>
                  <a:pt x="144" y="412"/>
                  <a:pt x="159" y="416"/>
                </a:cubicBezTo>
                <a:lnTo>
                  <a:pt x="164" y="412"/>
                </a:lnTo>
                <a:cubicBezTo>
                  <a:pt x="162" y="412"/>
                  <a:pt x="160" y="410"/>
                  <a:pt x="156" y="405"/>
                </a:cubicBezTo>
                <a:close/>
                <a:moveTo>
                  <a:pt x="773" y="565"/>
                </a:moveTo>
                <a:cubicBezTo>
                  <a:pt x="792" y="519"/>
                  <a:pt x="802" y="469"/>
                  <a:pt x="802" y="417"/>
                </a:cubicBezTo>
                <a:cubicBezTo>
                  <a:pt x="802" y="364"/>
                  <a:pt x="792" y="314"/>
                  <a:pt x="773" y="268"/>
                </a:cubicBezTo>
                <a:cubicBezTo>
                  <a:pt x="770" y="269"/>
                  <a:pt x="767" y="270"/>
                  <a:pt x="764" y="272"/>
                </a:cubicBezTo>
                <a:cubicBezTo>
                  <a:pt x="764" y="277"/>
                  <a:pt x="764" y="279"/>
                  <a:pt x="761" y="288"/>
                </a:cubicBezTo>
                <a:cubicBezTo>
                  <a:pt x="749" y="287"/>
                  <a:pt x="726" y="263"/>
                  <a:pt x="726" y="263"/>
                </a:cubicBezTo>
                <a:cubicBezTo>
                  <a:pt x="716" y="269"/>
                  <a:pt x="696" y="280"/>
                  <a:pt x="667" y="288"/>
                </a:cubicBezTo>
                <a:lnTo>
                  <a:pt x="669" y="290"/>
                </a:lnTo>
                <a:cubicBezTo>
                  <a:pt x="669" y="291"/>
                  <a:pt x="669" y="293"/>
                  <a:pt x="669" y="294"/>
                </a:cubicBezTo>
                <a:lnTo>
                  <a:pt x="668" y="294"/>
                </a:lnTo>
                <a:lnTo>
                  <a:pt x="667" y="295"/>
                </a:lnTo>
                <a:lnTo>
                  <a:pt x="665" y="295"/>
                </a:lnTo>
                <a:lnTo>
                  <a:pt x="664" y="295"/>
                </a:lnTo>
                <a:lnTo>
                  <a:pt x="663" y="296"/>
                </a:lnTo>
                <a:lnTo>
                  <a:pt x="662" y="296"/>
                </a:lnTo>
                <a:lnTo>
                  <a:pt x="660" y="296"/>
                </a:lnTo>
                <a:lnTo>
                  <a:pt x="659" y="297"/>
                </a:lnTo>
                <a:cubicBezTo>
                  <a:pt x="647" y="327"/>
                  <a:pt x="636" y="354"/>
                  <a:pt x="602" y="401"/>
                </a:cubicBezTo>
                <a:lnTo>
                  <a:pt x="613" y="410"/>
                </a:lnTo>
                <a:cubicBezTo>
                  <a:pt x="619" y="453"/>
                  <a:pt x="619" y="453"/>
                  <a:pt x="613" y="467"/>
                </a:cubicBezTo>
                <a:cubicBezTo>
                  <a:pt x="667" y="515"/>
                  <a:pt x="667" y="515"/>
                  <a:pt x="679" y="519"/>
                </a:cubicBezTo>
                <a:cubicBezTo>
                  <a:pt x="682" y="515"/>
                  <a:pt x="685" y="510"/>
                  <a:pt x="687" y="507"/>
                </a:cubicBezTo>
                <a:cubicBezTo>
                  <a:pt x="704" y="503"/>
                  <a:pt x="720" y="499"/>
                  <a:pt x="734" y="494"/>
                </a:cubicBezTo>
                <a:cubicBezTo>
                  <a:pt x="777" y="481"/>
                  <a:pt x="780" y="480"/>
                  <a:pt x="773" y="565"/>
                </a:cubicBezTo>
                <a:close/>
                <a:moveTo>
                  <a:pt x="656" y="115"/>
                </a:moveTo>
                <a:cubicBezTo>
                  <a:pt x="674" y="149"/>
                  <a:pt x="674" y="150"/>
                  <a:pt x="675" y="159"/>
                </a:cubicBezTo>
                <a:cubicBezTo>
                  <a:pt x="670" y="157"/>
                  <a:pt x="670" y="157"/>
                  <a:pt x="664" y="154"/>
                </a:cubicBezTo>
                <a:cubicBezTo>
                  <a:pt x="663" y="156"/>
                  <a:pt x="662" y="159"/>
                  <a:pt x="662" y="162"/>
                </a:cubicBezTo>
                <a:cubicBezTo>
                  <a:pt x="657" y="160"/>
                  <a:pt x="656" y="160"/>
                  <a:pt x="645" y="147"/>
                </a:cubicBezTo>
                <a:cubicBezTo>
                  <a:pt x="644" y="151"/>
                  <a:pt x="644" y="151"/>
                  <a:pt x="655" y="164"/>
                </a:cubicBezTo>
                <a:cubicBezTo>
                  <a:pt x="654" y="166"/>
                  <a:pt x="652" y="168"/>
                  <a:pt x="650" y="170"/>
                </a:cubicBezTo>
                <a:cubicBezTo>
                  <a:pt x="650" y="173"/>
                  <a:pt x="650" y="179"/>
                  <a:pt x="650" y="182"/>
                </a:cubicBezTo>
                <a:cubicBezTo>
                  <a:pt x="636" y="177"/>
                  <a:pt x="636" y="177"/>
                  <a:pt x="628" y="173"/>
                </a:cubicBezTo>
                <a:cubicBezTo>
                  <a:pt x="626" y="172"/>
                  <a:pt x="626" y="171"/>
                  <a:pt x="626" y="170"/>
                </a:cubicBezTo>
                <a:lnTo>
                  <a:pt x="624" y="168"/>
                </a:lnTo>
                <a:lnTo>
                  <a:pt x="623" y="166"/>
                </a:lnTo>
                <a:lnTo>
                  <a:pt x="621" y="164"/>
                </a:lnTo>
                <a:lnTo>
                  <a:pt x="620" y="162"/>
                </a:lnTo>
                <a:lnTo>
                  <a:pt x="618" y="160"/>
                </a:lnTo>
                <a:lnTo>
                  <a:pt x="617" y="159"/>
                </a:lnTo>
                <a:lnTo>
                  <a:pt x="615" y="157"/>
                </a:lnTo>
                <a:cubicBezTo>
                  <a:pt x="614" y="158"/>
                  <a:pt x="611" y="160"/>
                  <a:pt x="609" y="162"/>
                </a:cubicBezTo>
                <a:cubicBezTo>
                  <a:pt x="610" y="165"/>
                  <a:pt x="611" y="170"/>
                  <a:pt x="629" y="181"/>
                </a:cubicBezTo>
                <a:cubicBezTo>
                  <a:pt x="629" y="186"/>
                  <a:pt x="630" y="192"/>
                  <a:pt x="630" y="196"/>
                </a:cubicBezTo>
                <a:cubicBezTo>
                  <a:pt x="631" y="198"/>
                  <a:pt x="634" y="200"/>
                  <a:pt x="635" y="202"/>
                </a:cubicBezTo>
                <a:lnTo>
                  <a:pt x="635" y="204"/>
                </a:lnTo>
                <a:cubicBezTo>
                  <a:pt x="641" y="205"/>
                  <a:pt x="641" y="205"/>
                  <a:pt x="659" y="233"/>
                </a:cubicBezTo>
                <a:cubicBezTo>
                  <a:pt x="656" y="234"/>
                  <a:pt x="654" y="236"/>
                  <a:pt x="624" y="237"/>
                </a:cubicBezTo>
                <a:cubicBezTo>
                  <a:pt x="629" y="248"/>
                  <a:pt x="636" y="258"/>
                  <a:pt x="641" y="269"/>
                </a:cubicBezTo>
                <a:lnTo>
                  <a:pt x="638" y="272"/>
                </a:lnTo>
                <a:lnTo>
                  <a:pt x="639" y="273"/>
                </a:lnTo>
                <a:lnTo>
                  <a:pt x="639" y="275"/>
                </a:lnTo>
                <a:lnTo>
                  <a:pt x="640" y="276"/>
                </a:lnTo>
                <a:lnTo>
                  <a:pt x="640" y="278"/>
                </a:lnTo>
                <a:lnTo>
                  <a:pt x="641" y="279"/>
                </a:lnTo>
                <a:lnTo>
                  <a:pt x="641" y="281"/>
                </a:lnTo>
                <a:lnTo>
                  <a:pt x="642" y="282"/>
                </a:lnTo>
                <a:lnTo>
                  <a:pt x="643" y="283"/>
                </a:lnTo>
                <a:cubicBezTo>
                  <a:pt x="669" y="274"/>
                  <a:pt x="670" y="274"/>
                  <a:pt x="684" y="268"/>
                </a:cubicBezTo>
                <a:cubicBezTo>
                  <a:pt x="681" y="262"/>
                  <a:pt x="678" y="256"/>
                  <a:pt x="675" y="250"/>
                </a:cubicBezTo>
                <a:cubicBezTo>
                  <a:pt x="685" y="241"/>
                  <a:pt x="680" y="228"/>
                  <a:pt x="688" y="219"/>
                </a:cubicBezTo>
                <a:cubicBezTo>
                  <a:pt x="691" y="218"/>
                  <a:pt x="694" y="216"/>
                  <a:pt x="696" y="215"/>
                </a:cubicBezTo>
                <a:cubicBezTo>
                  <a:pt x="717" y="236"/>
                  <a:pt x="718" y="237"/>
                  <a:pt x="729" y="233"/>
                </a:cubicBezTo>
                <a:cubicBezTo>
                  <a:pt x="732" y="238"/>
                  <a:pt x="732" y="238"/>
                  <a:pt x="737" y="243"/>
                </a:cubicBezTo>
                <a:cubicBezTo>
                  <a:pt x="733" y="237"/>
                  <a:pt x="731" y="233"/>
                  <a:pt x="718" y="215"/>
                </a:cubicBezTo>
                <a:cubicBezTo>
                  <a:pt x="717" y="216"/>
                  <a:pt x="717" y="217"/>
                  <a:pt x="716" y="218"/>
                </a:cubicBezTo>
                <a:cubicBezTo>
                  <a:pt x="712" y="217"/>
                  <a:pt x="712" y="217"/>
                  <a:pt x="706" y="212"/>
                </a:cubicBezTo>
                <a:cubicBezTo>
                  <a:pt x="707" y="211"/>
                  <a:pt x="708" y="209"/>
                  <a:pt x="709" y="209"/>
                </a:cubicBezTo>
                <a:cubicBezTo>
                  <a:pt x="717" y="210"/>
                  <a:pt x="717" y="210"/>
                  <a:pt x="757" y="242"/>
                </a:cubicBezTo>
                <a:cubicBezTo>
                  <a:pt x="757" y="238"/>
                  <a:pt x="757" y="235"/>
                  <a:pt x="755" y="232"/>
                </a:cubicBezTo>
                <a:cubicBezTo>
                  <a:pt x="754" y="229"/>
                  <a:pt x="752" y="226"/>
                  <a:pt x="750" y="224"/>
                </a:cubicBezTo>
                <a:cubicBezTo>
                  <a:pt x="748" y="220"/>
                  <a:pt x="745" y="217"/>
                  <a:pt x="744" y="213"/>
                </a:cubicBezTo>
                <a:cubicBezTo>
                  <a:pt x="720" y="176"/>
                  <a:pt x="691" y="143"/>
                  <a:pt x="656" y="115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</p:sp>
      <p:sp>
        <p:nvSpPr>
          <p:cNvPr id="141" name="弧形 140">
            <a:extLst>
              <a:ext uri="{FF2B5EF4-FFF2-40B4-BE49-F238E27FC236}">
                <a16:creationId xmlns:a16="http://schemas.microsoft.com/office/drawing/2014/main" id="{1A0ED4DC-E340-4D78-B196-C3AB5D93CF82}"/>
              </a:ext>
            </a:extLst>
          </p:cNvPr>
          <p:cNvSpPr/>
          <p:nvPr/>
        </p:nvSpPr>
        <p:spPr>
          <a:xfrm rot="5400000" flipH="1" flipV="1">
            <a:off x="8543495" y="2533810"/>
            <a:ext cx="1790379" cy="1790379"/>
          </a:xfrm>
          <a:prstGeom prst="arc">
            <a:avLst>
              <a:gd name="adj1" fmla="val 16200000"/>
              <a:gd name="adj2" fmla="val 5421059"/>
            </a:avLst>
          </a:prstGeom>
          <a:ln w="228600">
            <a:solidFill>
              <a:srgbClr val="B4C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lanet-earth_21634">
            <a:extLst>
              <a:ext uri="{FF2B5EF4-FFF2-40B4-BE49-F238E27FC236}">
                <a16:creationId xmlns:a16="http://schemas.microsoft.com/office/drawing/2014/main" id="{5442A015-096C-4D8C-B45F-E391F067EF3A}"/>
              </a:ext>
            </a:extLst>
          </p:cNvPr>
          <p:cNvSpPr>
            <a:spLocks noChangeAspect="1"/>
          </p:cNvSpPr>
          <p:nvPr/>
        </p:nvSpPr>
        <p:spPr bwMode="auto">
          <a:xfrm>
            <a:off x="9116175" y="3131265"/>
            <a:ext cx="645018" cy="590972"/>
          </a:xfrm>
          <a:custGeom>
            <a:avLst/>
            <a:gdLst>
              <a:gd name="connsiteX0" fmla="*/ 289788 w 563219"/>
              <a:gd name="connsiteY0" fmla="*/ 288410 h 516027"/>
              <a:gd name="connsiteX1" fmla="*/ 498403 w 563219"/>
              <a:gd name="connsiteY1" fmla="*/ 304986 h 516027"/>
              <a:gd name="connsiteX2" fmla="*/ 443019 w 563219"/>
              <a:gd name="connsiteY2" fmla="*/ 491008 h 516027"/>
              <a:gd name="connsiteX3" fmla="*/ 234403 w 563219"/>
              <a:gd name="connsiteY3" fmla="*/ 485483 h 516027"/>
              <a:gd name="connsiteX4" fmla="*/ 154376 w 563219"/>
              <a:gd name="connsiteY4" fmla="*/ 232719 h 516027"/>
              <a:gd name="connsiteX5" fmla="*/ 256601 w 563219"/>
              <a:gd name="connsiteY5" fmla="*/ 260608 h 516027"/>
              <a:gd name="connsiteX6" fmla="*/ 206757 w 563219"/>
              <a:gd name="connsiteY6" fmla="*/ 452373 h 516027"/>
              <a:gd name="connsiteX7" fmla="*/ 0 w 563219"/>
              <a:gd name="connsiteY7" fmla="*/ 439466 h 516027"/>
              <a:gd name="connsiteX8" fmla="*/ 47997 w 563219"/>
              <a:gd name="connsiteY8" fmla="*/ 253232 h 516027"/>
              <a:gd name="connsiteX9" fmla="*/ 154376 w 563219"/>
              <a:gd name="connsiteY9" fmla="*/ 232719 h 516027"/>
              <a:gd name="connsiteX10" fmla="*/ 349008 w 563219"/>
              <a:gd name="connsiteY10" fmla="*/ 54302 h 516027"/>
              <a:gd name="connsiteX11" fmla="*/ 563219 w 563219"/>
              <a:gd name="connsiteY11" fmla="*/ 74573 h 516027"/>
              <a:gd name="connsiteX12" fmla="*/ 507820 w 563219"/>
              <a:gd name="connsiteY12" fmla="*/ 260700 h 516027"/>
              <a:gd name="connsiteX13" fmla="*/ 300995 w 563219"/>
              <a:gd name="connsiteY13" fmla="*/ 247800 h 516027"/>
              <a:gd name="connsiteX14" fmla="*/ 214742 w 563219"/>
              <a:gd name="connsiteY14" fmla="*/ 284 h 516027"/>
              <a:gd name="connsiteX15" fmla="*/ 321121 w 563219"/>
              <a:gd name="connsiteY15" fmla="*/ 26544 h 516027"/>
              <a:gd name="connsiteX16" fmla="*/ 273124 w 563219"/>
              <a:gd name="connsiteY16" fmla="*/ 220042 h 516027"/>
              <a:gd name="connsiteX17" fmla="*/ 64520 w 563219"/>
              <a:gd name="connsiteY17" fmla="*/ 205299 h 516027"/>
              <a:gd name="connsiteX18" fmla="*/ 112517 w 563219"/>
              <a:gd name="connsiteY18" fmla="*/ 26544 h 516027"/>
              <a:gd name="connsiteX19" fmla="*/ 214742 w 563219"/>
              <a:gd name="connsiteY19" fmla="*/ 284 h 51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3219" h="516027">
                <a:moveTo>
                  <a:pt x="289788" y="288410"/>
                </a:moveTo>
                <a:cubicBezTo>
                  <a:pt x="341480" y="325246"/>
                  <a:pt x="431942" y="330771"/>
                  <a:pt x="498403" y="304986"/>
                </a:cubicBezTo>
                <a:lnTo>
                  <a:pt x="443019" y="491008"/>
                </a:lnTo>
                <a:cubicBezTo>
                  <a:pt x="389480" y="527844"/>
                  <a:pt x="284249" y="522319"/>
                  <a:pt x="234403" y="485483"/>
                </a:cubicBezTo>
                <a:close/>
                <a:moveTo>
                  <a:pt x="154376" y="232719"/>
                </a:moveTo>
                <a:cubicBezTo>
                  <a:pt x="193835" y="234793"/>
                  <a:pt x="232602" y="244935"/>
                  <a:pt x="256601" y="260608"/>
                </a:cubicBezTo>
                <a:lnTo>
                  <a:pt x="206757" y="452373"/>
                </a:lnTo>
                <a:cubicBezTo>
                  <a:pt x="145838" y="424715"/>
                  <a:pt x="68304" y="406276"/>
                  <a:pt x="0" y="439466"/>
                </a:cubicBezTo>
                <a:cubicBezTo>
                  <a:pt x="0" y="439466"/>
                  <a:pt x="31383" y="314081"/>
                  <a:pt x="47997" y="253232"/>
                </a:cubicBezTo>
                <a:cubicBezTo>
                  <a:pt x="74765" y="236637"/>
                  <a:pt x="114917" y="230644"/>
                  <a:pt x="154376" y="232719"/>
                </a:cubicBezTo>
                <a:close/>
                <a:moveTo>
                  <a:pt x="349008" y="54302"/>
                </a:moveTo>
                <a:cubicBezTo>
                  <a:pt x="402561" y="85630"/>
                  <a:pt x="494893" y="94844"/>
                  <a:pt x="563219" y="74573"/>
                </a:cubicBezTo>
                <a:lnTo>
                  <a:pt x="507820" y="260700"/>
                </a:lnTo>
                <a:cubicBezTo>
                  <a:pt x="450574" y="290185"/>
                  <a:pt x="341622" y="288342"/>
                  <a:pt x="300995" y="247800"/>
                </a:cubicBezTo>
                <a:close/>
                <a:moveTo>
                  <a:pt x="214742" y="284"/>
                </a:moveTo>
                <a:cubicBezTo>
                  <a:pt x="253279" y="2127"/>
                  <a:pt x="292508" y="12723"/>
                  <a:pt x="321121" y="26544"/>
                </a:cubicBezTo>
                <a:lnTo>
                  <a:pt x="273124" y="220042"/>
                </a:lnTo>
                <a:cubicBezTo>
                  <a:pt x="214050" y="194242"/>
                  <a:pt x="134670" y="183185"/>
                  <a:pt x="64520" y="205299"/>
                </a:cubicBezTo>
                <a:cubicBezTo>
                  <a:pt x="79288" y="142643"/>
                  <a:pt x="112517" y="26544"/>
                  <a:pt x="112517" y="26544"/>
                </a:cubicBezTo>
                <a:cubicBezTo>
                  <a:pt x="138362" y="5352"/>
                  <a:pt x="176206" y="-1559"/>
                  <a:pt x="214742" y="284"/>
                </a:cubicBezTo>
                <a:close/>
              </a:path>
            </a:pathLst>
          </a:custGeom>
          <a:solidFill>
            <a:srgbClr val="FF414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B6E4B51-2035-49A4-B2AC-85E70150D489}"/>
              </a:ext>
            </a:extLst>
          </p:cNvPr>
          <p:cNvSpPr/>
          <p:nvPr/>
        </p:nvSpPr>
        <p:spPr>
          <a:xfrm>
            <a:off x="2069329" y="4904575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5D425F6-5060-475C-A1FD-E346D808A3F2}"/>
              </a:ext>
            </a:extLst>
          </p:cNvPr>
          <p:cNvSpPr txBox="1"/>
          <p:nvPr/>
        </p:nvSpPr>
        <p:spPr>
          <a:xfrm>
            <a:off x="4785290" y="4478030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A967F25-CDEF-47B8-8C3E-0519A76FCE5C}"/>
              </a:ext>
            </a:extLst>
          </p:cNvPr>
          <p:cNvSpPr txBox="1"/>
          <p:nvPr/>
        </p:nvSpPr>
        <p:spPr>
          <a:xfrm flipH="1">
            <a:off x="4505981" y="4981792"/>
            <a:ext cx="2703892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A36B74E-3627-4E2B-8CFC-E1C1CBEC3BCF}"/>
              </a:ext>
            </a:extLst>
          </p:cNvPr>
          <p:cNvSpPr/>
          <p:nvPr/>
        </p:nvSpPr>
        <p:spPr>
          <a:xfrm>
            <a:off x="5587927" y="4904575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AEFAF1F-C337-441D-9911-A45D156B6885}"/>
              </a:ext>
            </a:extLst>
          </p:cNvPr>
          <p:cNvSpPr txBox="1"/>
          <p:nvPr/>
        </p:nvSpPr>
        <p:spPr>
          <a:xfrm>
            <a:off x="8366046" y="4478030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C09C74A-1E59-4CC1-97DC-89052600AFF4}"/>
              </a:ext>
            </a:extLst>
          </p:cNvPr>
          <p:cNvSpPr txBox="1"/>
          <p:nvPr/>
        </p:nvSpPr>
        <p:spPr>
          <a:xfrm flipH="1">
            <a:off x="8086737" y="4981792"/>
            <a:ext cx="2703892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33FCB13-E2BA-4015-AE16-98515F14F8B1}"/>
              </a:ext>
            </a:extLst>
          </p:cNvPr>
          <p:cNvSpPr/>
          <p:nvPr/>
        </p:nvSpPr>
        <p:spPr>
          <a:xfrm>
            <a:off x="9168683" y="4904575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C750363-E8FA-4B29-98BC-0B2BFBCD7D13}"/>
              </a:ext>
            </a:extLst>
          </p:cNvPr>
          <p:cNvSpPr txBox="1"/>
          <p:nvPr/>
        </p:nvSpPr>
        <p:spPr>
          <a:xfrm>
            <a:off x="6575669" y="1132000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83C7350-9572-4B23-A7E0-E16C1FCDFA84}"/>
              </a:ext>
            </a:extLst>
          </p:cNvPr>
          <p:cNvSpPr txBox="1"/>
          <p:nvPr/>
        </p:nvSpPr>
        <p:spPr>
          <a:xfrm flipH="1">
            <a:off x="6296360" y="1635762"/>
            <a:ext cx="2703892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65E0D76-F576-4E1E-A808-AFEEEA269AAA}"/>
              </a:ext>
            </a:extLst>
          </p:cNvPr>
          <p:cNvSpPr/>
          <p:nvPr/>
        </p:nvSpPr>
        <p:spPr>
          <a:xfrm>
            <a:off x="7378306" y="1558545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E1A68F4-A35E-486F-9B1C-FCC29328B4FE}"/>
              </a:ext>
            </a:extLst>
          </p:cNvPr>
          <p:cNvSpPr txBox="1"/>
          <p:nvPr/>
        </p:nvSpPr>
        <p:spPr>
          <a:xfrm>
            <a:off x="2994911" y="1132000"/>
            <a:ext cx="2145274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1FC8063-2DA3-4B55-8220-B6F9D3598936}"/>
              </a:ext>
            </a:extLst>
          </p:cNvPr>
          <p:cNvSpPr txBox="1"/>
          <p:nvPr/>
        </p:nvSpPr>
        <p:spPr>
          <a:xfrm flipH="1">
            <a:off x="2715602" y="1635762"/>
            <a:ext cx="2703892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9D7B2AD-D585-47D5-A6A8-A63F6632BF7A}"/>
              </a:ext>
            </a:extLst>
          </p:cNvPr>
          <p:cNvSpPr/>
          <p:nvPr/>
        </p:nvSpPr>
        <p:spPr>
          <a:xfrm>
            <a:off x="3797548" y="1558545"/>
            <a:ext cx="540000" cy="428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8B96BA1-6850-4C4E-9B11-7CB5C8BC220F}"/>
              </a:ext>
            </a:extLst>
          </p:cNvPr>
          <p:cNvGrpSpPr/>
          <p:nvPr/>
        </p:nvGrpSpPr>
        <p:grpSpPr>
          <a:xfrm>
            <a:off x="0" y="-681562"/>
            <a:ext cx="5587927" cy="578743"/>
            <a:chOff x="1741459" y="947881"/>
            <a:chExt cx="5587927" cy="578743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B5C49639-B1DB-4BCB-8153-933903757121}"/>
                </a:ext>
              </a:extLst>
            </p:cNvPr>
            <p:cNvSpPr/>
            <p:nvPr/>
          </p:nvSpPr>
          <p:spPr>
            <a:xfrm>
              <a:off x="1741459" y="947881"/>
              <a:ext cx="558792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author-sign_73319">
              <a:extLst>
                <a:ext uri="{FF2B5EF4-FFF2-40B4-BE49-F238E27FC236}">
                  <a16:creationId xmlns:a16="http://schemas.microsoft.com/office/drawing/2014/main" id="{52D1294B-0D80-4702-907B-404C0ADCB6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40E9D0D-4972-43BC-8CC5-C4F07879AAAC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2C751191-4256-4732-8B37-73CBF28DAC98}"/>
                </a:ext>
              </a:extLst>
            </p:cNvPr>
            <p:cNvSpPr txBox="1"/>
            <p:nvPr/>
          </p:nvSpPr>
          <p:spPr>
            <a:xfrm>
              <a:off x="2578878" y="1083362"/>
              <a:ext cx="4750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文件☞选项☞保存☞即可设置自动保存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PPT</a:t>
              </a:r>
              <a:endPara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1F715EF-D107-4180-845F-D252E70C8E1D}"/>
              </a:ext>
            </a:extLst>
          </p:cNvPr>
          <p:cNvGrpSpPr/>
          <p:nvPr/>
        </p:nvGrpSpPr>
        <p:grpSpPr>
          <a:xfrm>
            <a:off x="8593048" y="-681562"/>
            <a:ext cx="3598952" cy="578743"/>
            <a:chOff x="1741460" y="947881"/>
            <a:chExt cx="3598952" cy="578743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5536A24C-CA23-403C-8C97-76FE53BFA8A0}"/>
                </a:ext>
              </a:extLst>
            </p:cNvPr>
            <p:cNvSpPr/>
            <p:nvPr/>
          </p:nvSpPr>
          <p:spPr>
            <a:xfrm>
              <a:off x="1741460" y="947881"/>
              <a:ext cx="3598952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author-sign_73319">
              <a:extLst>
                <a:ext uri="{FF2B5EF4-FFF2-40B4-BE49-F238E27FC236}">
                  <a16:creationId xmlns:a16="http://schemas.microsoft.com/office/drawing/2014/main" id="{AC95A298-A3BE-45C8-92B7-624FE45FDE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0D200F1-25BC-4225-88AE-F8F2C7D01D15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794A301-18D8-4B25-91C5-A17BFADF270A}"/>
                </a:ext>
              </a:extLst>
            </p:cNvPr>
            <p:cNvSpPr txBox="1"/>
            <p:nvPr/>
          </p:nvSpPr>
          <p:spPr>
            <a:xfrm>
              <a:off x="2578878" y="1083362"/>
              <a:ext cx="27615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视图☞勾选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取消参考线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8823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06C4E3F-BEA2-48B9-8D33-A6944F8E305C}"/>
              </a:ext>
            </a:extLst>
          </p:cNvPr>
          <p:cNvSpPr txBox="1"/>
          <p:nvPr/>
        </p:nvSpPr>
        <p:spPr>
          <a:xfrm>
            <a:off x="837418" y="234079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六项问题版式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5C469DF-44A3-4776-8FC2-FC2755700A6E}"/>
              </a:ext>
            </a:extLst>
          </p:cNvPr>
          <p:cNvGrpSpPr/>
          <p:nvPr/>
        </p:nvGrpSpPr>
        <p:grpSpPr>
          <a:xfrm>
            <a:off x="0" y="-681562"/>
            <a:ext cx="6608063" cy="578743"/>
            <a:chOff x="1741459" y="947881"/>
            <a:chExt cx="6608063" cy="578743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27FB223-3392-496F-875B-5C716FD500F4}"/>
                </a:ext>
              </a:extLst>
            </p:cNvPr>
            <p:cNvSpPr/>
            <p:nvPr/>
          </p:nvSpPr>
          <p:spPr>
            <a:xfrm>
              <a:off x="1741459" y="947881"/>
              <a:ext cx="6608063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author-sign_73319">
              <a:extLst>
                <a:ext uri="{FF2B5EF4-FFF2-40B4-BE49-F238E27FC236}">
                  <a16:creationId xmlns:a16="http://schemas.microsoft.com/office/drawing/2014/main" id="{F8E35C5A-C12D-4CE7-AD5A-833A722A7F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2F0B27F-BFDA-49C1-BE49-73AEA1B233C8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FC535F5-0F38-4DE2-B1D1-89C79D0CE371}"/>
                </a:ext>
              </a:extLst>
            </p:cNvPr>
            <p:cNvSpPr txBox="1"/>
            <p:nvPr/>
          </p:nvSpPr>
          <p:spPr>
            <a:xfrm>
              <a:off x="2578877" y="1083362"/>
              <a:ext cx="5770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选中形状右键☞设置形状格式☞即可修改形状透明度</a:t>
              </a:r>
            </a:p>
          </p:txBody>
        </p:sp>
      </p:grpSp>
      <p:sp>
        <p:nvSpPr>
          <p:cNvPr id="82" name="椭圆 81">
            <a:extLst>
              <a:ext uri="{FF2B5EF4-FFF2-40B4-BE49-F238E27FC236}">
                <a16:creationId xmlns:a16="http://schemas.microsoft.com/office/drawing/2014/main" id="{C28562F2-C599-4CE3-952B-8BA159B5CC06}"/>
              </a:ext>
            </a:extLst>
          </p:cNvPr>
          <p:cNvSpPr/>
          <p:nvPr/>
        </p:nvSpPr>
        <p:spPr>
          <a:xfrm>
            <a:off x="6156872" y="3662002"/>
            <a:ext cx="1098033" cy="10980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18ED3245-9EB4-4541-8B31-2E303DE15AEB}"/>
              </a:ext>
            </a:extLst>
          </p:cNvPr>
          <p:cNvSpPr/>
          <p:nvPr/>
        </p:nvSpPr>
        <p:spPr>
          <a:xfrm>
            <a:off x="8724440" y="3662002"/>
            <a:ext cx="1098033" cy="10980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29DA47B6-9D78-4634-9DE3-7C50D8CF0F87}"/>
              </a:ext>
            </a:extLst>
          </p:cNvPr>
          <p:cNvSpPr/>
          <p:nvPr/>
        </p:nvSpPr>
        <p:spPr>
          <a:xfrm>
            <a:off x="3593346" y="3662002"/>
            <a:ext cx="1098033" cy="10980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8FD9282-F9D7-4A13-BC8F-DCEFD6A1A749}"/>
              </a:ext>
            </a:extLst>
          </p:cNvPr>
          <p:cNvSpPr/>
          <p:nvPr/>
        </p:nvSpPr>
        <p:spPr>
          <a:xfrm>
            <a:off x="4873714" y="2430480"/>
            <a:ext cx="1098033" cy="10980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C8BB7FE5-F7FD-4410-83D6-357A19B4B79D}"/>
              </a:ext>
            </a:extLst>
          </p:cNvPr>
          <p:cNvSpPr/>
          <p:nvPr/>
        </p:nvSpPr>
        <p:spPr>
          <a:xfrm>
            <a:off x="7441282" y="2430480"/>
            <a:ext cx="1098033" cy="10980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EFA7350-834B-4E1B-81CC-028FD7DDAAEA}"/>
              </a:ext>
            </a:extLst>
          </p:cNvPr>
          <p:cNvSpPr/>
          <p:nvPr/>
        </p:nvSpPr>
        <p:spPr>
          <a:xfrm>
            <a:off x="2310188" y="2430480"/>
            <a:ext cx="1098033" cy="109803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4BB073D4-2118-4528-B8A5-803A593C8EEF}"/>
              </a:ext>
            </a:extLst>
          </p:cNvPr>
          <p:cNvSpPr/>
          <p:nvPr/>
        </p:nvSpPr>
        <p:spPr>
          <a:xfrm rot="16200000">
            <a:off x="4742842" y="-3079168"/>
            <a:ext cx="2706318" cy="13348850"/>
          </a:xfrm>
          <a:custGeom>
            <a:avLst/>
            <a:gdLst>
              <a:gd name="connsiteX0" fmla="*/ 2471740 w 2471781"/>
              <a:gd name="connsiteY0" fmla="*/ 3143854 h 12191998"/>
              <a:gd name="connsiteX1" fmla="*/ 2376588 w 2471781"/>
              <a:gd name="connsiteY1" fmla="*/ 3481407 h 12191998"/>
              <a:gd name="connsiteX2" fmla="*/ 1961242 w 2471781"/>
              <a:gd name="connsiteY2" fmla="*/ 3789392 h 12191998"/>
              <a:gd name="connsiteX3" fmla="*/ 1803593 w 2471781"/>
              <a:gd name="connsiteY3" fmla="*/ 3806904 h 12191998"/>
              <a:gd name="connsiteX4" fmla="*/ 1803593 w 2471781"/>
              <a:gd name="connsiteY4" fmla="*/ 3810000 h 12191998"/>
              <a:gd name="connsiteX5" fmla="*/ 683996 w 2471781"/>
              <a:gd name="connsiteY5" fmla="*/ 3809999 h 12191998"/>
              <a:gd name="connsiteX6" fmla="*/ 683957 w 2471781"/>
              <a:gd name="connsiteY6" fmla="*/ 3811777 h 12191998"/>
              <a:gd name="connsiteX7" fmla="*/ 244303 w 2471781"/>
              <a:gd name="connsiteY7" fmla="*/ 4054873 h 12191998"/>
              <a:gd name="connsiteX8" fmla="*/ 238723 w 2471781"/>
              <a:gd name="connsiteY8" fmla="*/ 4557226 h 12191998"/>
              <a:gd name="connsiteX9" fmla="*/ 672869 w 2471781"/>
              <a:gd name="connsiteY9" fmla="*/ 4810028 h 12191998"/>
              <a:gd name="connsiteX10" fmla="*/ 672869 w 2471781"/>
              <a:gd name="connsiteY10" fmla="*/ 4810122 h 12191998"/>
              <a:gd name="connsiteX11" fmla="*/ 1798912 w 2471781"/>
              <a:gd name="connsiteY11" fmla="*/ 4810122 h 12191998"/>
              <a:gd name="connsiteX12" fmla="*/ 1798912 w 2471781"/>
              <a:gd name="connsiteY12" fmla="*/ 4807352 h 12191998"/>
              <a:gd name="connsiteX13" fmla="*/ 2384109 w 2471781"/>
              <a:gd name="connsiteY13" fmla="*/ 5148111 h 12191998"/>
              <a:gd name="connsiteX14" fmla="*/ 2471740 w 2471781"/>
              <a:gd name="connsiteY14" fmla="*/ 5487695 h 12191998"/>
              <a:gd name="connsiteX15" fmla="*/ 2376588 w 2471781"/>
              <a:gd name="connsiteY15" fmla="*/ 5825249 h 12191998"/>
              <a:gd name="connsiteX16" fmla="*/ 1961242 w 2471781"/>
              <a:gd name="connsiteY16" fmla="*/ 6133233 h 12191998"/>
              <a:gd name="connsiteX17" fmla="*/ 1803593 w 2471781"/>
              <a:gd name="connsiteY17" fmla="*/ 6150745 h 12191998"/>
              <a:gd name="connsiteX18" fmla="*/ 1803593 w 2471781"/>
              <a:gd name="connsiteY18" fmla="*/ 6151011 h 12191998"/>
              <a:gd name="connsiteX19" fmla="*/ 1801197 w 2471781"/>
              <a:gd name="connsiteY19" fmla="*/ 6151011 h 12191998"/>
              <a:gd name="connsiteX20" fmla="*/ 1783966 w 2471781"/>
              <a:gd name="connsiteY20" fmla="*/ 6152925 h 12191998"/>
              <a:gd name="connsiteX21" fmla="*/ 1784008 w 2471781"/>
              <a:gd name="connsiteY21" fmla="*/ 6151011 h 12191998"/>
              <a:gd name="connsiteX22" fmla="*/ 684031 w 2471781"/>
              <a:gd name="connsiteY22" fmla="*/ 6151011 h 12191998"/>
              <a:gd name="connsiteX23" fmla="*/ 683957 w 2471781"/>
              <a:gd name="connsiteY23" fmla="*/ 6154347 h 12191998"/>
              <a:gd name="connsiteX24" fmla="*/ 244303 w 2471781"/>
              <a:gd name="connsiteY24" fmla="*/ 6397443 h 12191998"/>
              <a:gd name="connsiteX25" fmla="*/ 238723 w 2471781"/>
              <a:gd name="connsiteY25" fmla="*/ 6899798 h 12191998"/>
              <a:gd name="connsiteX26" fmla="*/ 672869 w 2471781"/>
              <a:gd name="connsiteY26" fmla="*/ 7152600 h 12191998"/>
              <a:gd name="connsiteX27" fmla="*/ 672869 w 2471781"/>
              <a:gd name="connsiteY27" fmla="*/ 7153214 h 12191998"/>
              <a:gd name="connsiteX28" fmla="*/ 1803593 w 2471781"/>
              <a:gd name="connsiteY28" fmla="*/ 7153214 h 12191998"/>
              <a:gd name="connsiteX29" fmla="*/ 1803593 w 2471781"/>
              <a:gd name="connsiteY29" fmla="*/ 7154360 h 12191998"/>
              <a:gd name="connsiteX30" fmla="*/ 1975707 w 2471781"/>
              <a:gd name="connsiteY30" fmla="*/ 7177359 h 12191998"/>
              <a:gd name="connsiteX31" fmla="*/ 2384109 w 2471781"/>
              <a:gd name="connsiteY31" fmla="*/ 7494493 h 12191998"/>
              <a:gd name="connsiteX32" fmla="*/ 2471740 w 2471781"/>
              <a:gd name="connsiteY32" fmla="*/ 7834077 h 12191998"/>
              <a:gd name="connsiteX33" fmla="*/ 2376588 w 2471781"/>
              <a:gd name="connsiteY33" fmla="*/ 8171631 h 12191998"/>
              <a:gd name="connsiteX34" fmla="*/ 1961242 w 2471781"/>
              <a:gd name="connsiteY34" fmla="*/ 8479615 h 12191998"/>
              <a:gd name="connsiteX35" fmla="*/ 1803593 w 2471781"/>
              <a:gd name="connsiteY35" fmla="*/ 8497127 h 12191998"/>
              <a:gd name="connsiteX36" fmla="*/ 1803593 w 2471781"/>
              <a:gd name="connsiteY36" fmla="*/ 8499473 h 12191998"/>
              <a:gd name="connsiteX37" fmla="*/ 683985 w 2471781"/>
              <a:gd name="connsiteY37" fmla="*/ 8499473 h 12191998"/>
              <a:gd name="connsiteX38" fmla="*/ 683957 w 2471781"/>
              <a:gd name="connsiteY38" fmla="*/ 8500730 h 12191998"/>
              <a:gd name="connsiteX39" fmla="*/ 244303 w 2471781"/>
              <a:gd name="connsiteY39" fmla="*/ 8743826 h 12191998"/>
              <a:gd name="connsiteX40" fmla="*/ 238723 w 2471781"/>
              <a:gd name="connsiteY40" fmla="*/ 9246181 h 12191998"/>
              <a:gd name="connsiteX41" fmla="*/ 672869 w 2471781"/>
              <a:gd name="connsiteY41" fmla="*/ 9498983 h 12191998"/>
              <a:gd name="connsiteX42" fmla="*/ 672869 w 2471781"/>
              <a:gd name="connsiteY42" fmla="*/ 9501434 h 12191998"/>
              <a:gd name="connsiteX43" fmla="*/ 790753 w 2471781"/>
              <a:gd name="connsiteY43" fmla="*/ 9510520 h 12191998"/>
              <a:gd name="connsiteX44" fmla="*/ 1139965 w 2471781"/>
              <a:gd name="connsiteY44" fmla="*/ 9688656 h 12191998"/>
              <a:gd name="connsiteX45" fmla="*/ 1330630 w 2471781"/>
              <a:gd name="connsiteY45" fmla="*/ 10031189 h 12191998"/>
              <a:gd name="connsiteX46" fmla="*/ 1344425 w 2471781"/>
              <a:gd name="connsiteY46" fmla="*/ 10152588 h 12191998"/>
              <a:gd name="connsiteX47" fmla="*/ 1345740 w 2471781"/>
              <a:gd name="connsiteY47" fmla="*/ 10152588 h 12191998"/>
              <a:gd name="connsiteX48" fmla="*/ 1345740 w 2471781"/>
              <a:gd name="connsiteY48" fmla="*/ 12191998 h 12191998"/>
              <a:gd name="connsiteX49" fmla="*/ 1173712 w 2471781"/>
              <a:gd name="connsiteY49" fmla="*/ 12191998 h 12191998"/>
              <a:gd name="connsiteX50" fmla="*/ 1173712 w 2471781"/>
              <a:gd name="connsiteY50" fmla="*/ 10165969 h 12191998"/>
              <a:gd name="connsiteX51" fmla="*/ 1172009 w 2471781"/>
              <a:gd name="connsiteY51" fmla="*/ 10165993 h 12191998"/>
              <a:gd name="connsiteX52" fmla="*/ 1019399 w 2471781"/>
              <a:gd name="connsiteY52" fmla="*/ 9813671 h 12191998"/>
              <a:gd name="connsiteX53" fmla="*/ 661781 w 2471781"/>
              <a:gd name="connsiteY53" fmla="*/ 9673920 h 12191998"/>
              <a:gd name="connsiteX54" fmla="*/ 661720 w 2471781"/>
              <a:gd name="connsiteY54" fmla="*/ 9671174 h 12191998"/>
              <a:gd name="connsiteX55" fmla="*/ 496074 w 2471781"/>
              <a:gd name="connsiteY55" fmla="*/ 9649039 h 12191998"/>
              <a:gd name="connsiteX56" fmla="*/ 87672 w 2471781"/>
              <a:gd name="connsiteY56" fmla="*/ 9331905 h 12191998"/>
              <a:gd name="connsiteX57" fmla="*/ 95193 w 2471781"/>
              <a:gd name="connsiteY57" fmla="*/ 8654767 h 12191998"/>
              <a:gd name="connsiteX58" fmla="*/ 510539 w 2471781"/>
              <a:gd name="connsiteY58" fmla="*/ 8346784 h 12191998"/>
              <a:gd name="connsiteX59" fmla="*/ 672869 w 2471781"/>
              <a:gd name="connsiteY59" fmla="*/ 8328751 h 12191998"/>
              <a:gd name="connsiteX60" fmla="*/ 672869 w 2471781"/>
              <a:gd name="connsiteY60" fmla="*/ 8327445 h 12191998"/>
              <a:gd name="connsiteX61" fmla="*/ 684628 w 2471781"/>
              <a:gd name="connsiteY61" fmla="*/ 8327445 h 12191998"/>
              <a:gd name="connsiteX62" fmla="*/ 687815 w 2471781"/>
              <a:gd name="connsiteY62" fmla="*/ 8327091 h 12191998"/>
              <a:gd name="connsiteX63" fmla="*/ 687807 w 2471781"/>
              <a:gd name="connsiteY63" fmla="*/ 8327445 h 12191998"/>
              <a:gd name="connsiteX64" fmla="*/ 1787784 w 2471781"/>
              <a:gd name="connsiteY64" fmla="*/ 8327445 h 12191998"/>
              <a:gd name="connsiteX65" fmla="*/ 1787824 w 2471781"/>
              <a:gd name="connsiteY65" fmla="*/ 8325668 h 12191998"/>
              <a:gd name="connsiteX66" fmla="*/ 2227478 w 2471781"/>
              <a:gd name="connsiteY66" fmla="*/ 8082572 h 12191998"/>
              <a:gd name="connsiteX67" fmla="*/ 2233058 w 2471781"/>
              <a:gd name="connsiteY67" fmla="*/ 7580217 h 12191998"/>
              <a:gd name="connsiteX68" fmla="*/ 1798912 w 2471781"/>
              <a:gd name="connsiteY68" fmla="*/ 7327415 h 12191998"/>
              <a:gd name="connsiteX69" fmla="*/ 1798912 w 2471781"/>
              <a:gd name="connsiteY69" fmla="*/ 7325242 h 12191998"/>
              <a:gd name="connsiteX70" fmla="*/ 672869 w 2471781"/>
              <a:gd name="connsiteY70" fmla="*/ 7325242 h 12191998"/>
              <a:gd name="connsiteX71" fmla="*/ 672869 w 2471781"/>
              <a:gd name="connsiteY71" fmla="*/ 7326281 h 12191998"/>
              <a:gd name="connsiteX72" fmla="*/ 87672 w 2471781"/>
              <a:gd name="connsiteY72" fmla="*/ 6985522 h 12191998"/>
              <a:gd name="connsiteX73" fmla="*/ 95193 w 2471781"/>
              <a:gd name="connsiteY73" fmla="*/ 6308384 h 12191998"/>
              <a:gd name="connsiteX74" fmla="*/ 510539 w 2471781"/>
              <a:gd name="connsiteY74" fmla="*/ 6000401 h 12191998"/>
              <a:gd name="connsiteX75" fmla="*/ 672869 w 2471781"/>
              <a:gd name="connsiteY75" fmla="*/ 5982369 h 12191998"/>
              <a:gd name="connsiteX76" fmla="*/ 672869 w 2471781"/>
              <a:gd name="connsiteY76" fmla="*/ 5978983 h 12191998"/>
              <a:gd name="connsiteX77" fmla="*/ 1790551 w 2471781"/>
              <a:gd name="connsiteY77" fmla="*/ 5978983 h 12191998"/>
              <a:gd name="connsiteX78" fmla="*/ 1919342 w 2471781"/>
              <a:gd name="connsiteY78" fmla="*/ 5964678 h 12191998"/>
              <a:gd name="connsiteX79" fmla="*/ 2227478 w 2471781"/>
              <a:gd name="connsiteY79" fmla="*/ 5736191 h 12191998"/>
              <a:gd name="connsiteX80" fmla="*/ 2233058 w 2471781"/>
              <a:gd name="connsiteY80" fmla="*/ 5233835 h 12191998"/>
              <a:gd name="connsiteX81" fmla="*/ 1930073 w 2471781"/>
              <a:gd name="connsiteY81" fmla="*/ 4998560 h 12191998"/>
              <a:gd name="connsiteX82" fmla="*/ 1803593 w 2471781"/>
              <a:gd name="connsiteY82" fmla="*/ 4981659 h 12191998"/>
              <a:gd name="connsiteX83" fmla="*/ 1803593 w 2471781"/>
              <a:gd name="connsiteY83" fmla="*/ 4982150 h 12191998"/>
              <a:gd name="connsiteX84" fmla="*/ 672869 w 2471781"/>
              <a:gd name="connsiteY84" fmla="*/ 4982150 h 12191998"/>
              <a:gd name="connsiteX85" fmla="*/ 672869 w 2471781"/>
              <a:gd name="connsiteY85" fmla="*/ 4983709 h 12191998"/>
              <a:gd name="connsiteX86" fmla="*/ 87672 w 2471781"/>
              <a:gd name="connsiteY86" fmla="*/ 4642950 h 12191998"/>
              <a:gd name="connsiteX87" fmla="*/ 95193 w 2471781"/>
              <a:gd name="connsiteY87" fmla="*/ 3965814 h 12191998"/>
              <a:gd name="connsiteX88" fmla="*/ 510539 w 2471781"/>
              <a:gd name="connsiteY88" fmla="*/ 3657830 h 12191998"/>
              <a:gd name="connsiteX89" fmla="*/ 672869 w 2471781"/>
              <a:gd name="connsiteY89" fmla="*/ 3639799 h 12191998"/>
              <a:gd name="connsiteX90" fmla="*/ 672869 w 2471781"/>
              <a:gd name="connsiteY90" fmla="*/ 3637971 h 12191998"/>
              <a:gd name="connsiteX91" fmla="*/ 1787768 w 2471781"/>
              <a:gd name="connsiteY91" fmla="*/ 3637972 h 12191998"/>
              <a:gd name="connsiteX92" fmla="*/ 1787824 w 2471781"/>
              <a:gd name="connsiteY92" fmla="*/ 3635444 h 12191998"/>
              <a:gd name="connsiteX93" fmla="*/ 2227478 w 2471781"/>
              <a:gd name="connsiteY93" fmla="*/ 3392349 h 12191998"/>
              <a:gd name="connsiteX94" fmla="*/ 2233058 w 2471781"/>
              <a:gd name="connsiteY94" fmla="*/ 2889994 h 12191998"/>
              <a:gd name="connsiteX95" fmla="*/ 1798912 w 2471781"/>
              <a:gd name="connsiteY95" fmla="*/ 2637192 h 12191998"/>
              <a:gd name="connsiteX96" fmla="*/ 1798912 w 2471781"/>
              <a:gd name="connsiteY96" fmla="*/ 2634397 h 12191998"/>
              <a:gd name="connsiteX97" fmla="*/ 1681028 w 2471781"/>
              <a:gd name="connsiteY97" fmla="*/ 2625312 h 12191998"/>
              <a:gd name="connsiteX98" fmla="*/ 1331816 w 2471781"/>
              <a:gd name="connsiteY98" fmla="*/ 2447175 h 12191998"/>
              <a:gd name="connsiteX99" fmla="*/ 1141150 w 2471781"/>
              <a:gd name="connsiteY99" fmla="*/ 2104643 h 12191998"/>
              <a:gd name="connsiteX100" fmla="*/ 1127356 w 2471781"/>
              <a:gd name="connsiteY100" fmla="*/ 1983244 h 12191998"/>
              <a:gd name="connsiteX101" fmla="*/ 1126041 w 2471781"/>
              <a:gd name="connsiteY101" fmla="*/ 1983244 h 12191998"/>
              <a:gd name="connsiteX102" fmla="*/ 1126041 w 2471781"/>
              <a:gd name="connsiteY102" fmla="*/ 0 h 12191998"/>
              <a:gd name="connsiteX103" fmla="*/ 1298069 w 2471781"/>
              <a:gd name="connsiteY103" fmla="*/ 0 h 12191998"/>
              <a:gd name="connsiteX104" fmla="*/ 1298069 w 2471781"/>
              <a:gd name="connsiteY104" fmla="*/ 1969862 h 12191998"/>
              <a:gd name="connsiteX105" fmla="*/ 1299772 w 2471781"/>
              <a:gd name="connsiteY105" fmla="*/ 1969838 h 12191998"/>
              <a:gd name="connsiteX106" fmla="*/ 1452382 w 2471781"/>
              <a:gd name="connsiteY106" fmla="*/ 2322160 h 12191998"/>
              <a:gd name="connsiteX107" fmla="*/ 1810000 w 2471781"/>
              <a:gd name="connsiteY107" fmla="*/ 2461911 h 12191998"/>
              <a:gd name="connsiteX108" fmla="*/ 1810068 w 2471781"/>
              <a:gd name="connsiteY108" fmla="*/ 2465002 h 12191998"/>
              <a:gd name="connsiteX109" fmla="*/ 1975707 w 2471781"/>
              <a:gd name="connsiteY109" fmla="*/ 2487136 h 12191998"/>
              <a:gd name="connsiteX110" fmla="*/ 2384109 w 2471781"/>
              <a:gd name="connsiteY110" fmla="*/ 2804270 h 12191998"/>
              <a:gd name="connsiteX111" fmla="*/ 2471740 w 2471781"/>
              <a:gd name="connsiteY111" fmla="*/ 3143854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2471781" h="12191998">
                <a:moveTo>
                  <a:pt x="2471740" y="3143854"/>
                </a:moveTo>
                <a:cubicBezTo>
                  <a:pt x="2470440" y="3260822"/>
                  <a:pt x="2438677" y="3377451"/>
                  <a:pt x="2376588" y="3481407"/>
                </a:cubicBezTo>
                <a:cubicBezTo>
                  <a:pt x="2283453" y="3637343"/>
                  <a:pt x="2132860" y="3746719"/>
                  <a:pt x="1961242" y="3789392"/>
                </a:cubicBezTo>
                <a:lnTo>
                  <a:pt x="1803593" y="3806904"/>
                </a:lnTo>
                <a:lnTo>
                  <a:pt x="1803593" y="3810000"/>
                </a:lnTo>
                <a:lnTo>
                  <a:pt x="683996" y="3809999"/>
                </a:lnTo>
                <a:lnTo>
                  <a:pt x="683957" y="3811777"/>
                </a:lnTo>
                <a:cubicBezTo>
                  <a:pt x="504337" y="3807786"/>
                  <a:pt x="336429" y="3900627"/>
                  <a:pt x="244303" y="4054873"/>
                </a:cubicBezTo>
                <a:cubicBezTo>
                  <a:pt x="152177" y="4209118"/>
                  <a:pt x="150045" y="4400972"/>
                  <a:pt x="238723" y="4557226"/>
                </a:cubicBezTo>
                <a:cubicBezTo>
                  <a:pt x="327400" y="4713480"/>
                  <a:pt x="493205" y="4810028"/>
                  <a:pt x="672869" y="4810028"/>
                </a:cubicBezTo>
                <a:lnTo>
                  <a:pt x="672869" y="4810122"/>
                </a:lnTo>
                <a:lnTo>
                  <a:pt x="1798912" y="4810122"/>
                </a:lnTo>
                <a:lnTo>
                  <a:pt x="1798912" y="4807352"/>
                </a:lnTo>
                <a:cubicBezTo>
                  <a:pt x="2041086" y="4807352"/>
                  <a:pt x="2264578" y="4937491"/>
                  <a:pt x="2384109" y="5148111"/>
                </a:cubicBezTo>
                <a:cubicBezTo>
                  <a:pt x="2443874" y="5253421"/>
                  <a:pt x="2473039" y="5370727"/>
                  <a:pt x="2471740" y="5487695"/>
                </a:cubicBezTo>
                <a:cubicBezTo>
                  <a:pt x="2470440" y="5604663"/>
                  <a:pt x="2438677" y="5721293"/>
                  <a:pt x="2376588" y="5825249"/>
                </a:cubicBezTo>
                <a:cubicBezTo>
                  <a:pt x="2283453" y="5981184"/>
                  <a:pt x="2132860" y="6090560"/>
                  <a:pt x="1961242" y="6133233"/>
                </a:cubicBezTo>
                <a:lnTo>
                  <a:pt x="1803593" y="6150745"/>
                </a:lnTo>
                <a:lnTo>
                  <a:pt x="1803593" y="6151011"/>
                </a:lnTo>
                <a:lnTo>
                  <a:pt x="1801197" y="6151011"/>
                </a:lnTo>
                <a:lnTo>
                  <a:pt x="1783966" y="6152925"/>
                </a:lnTo>
                <a:lnTo>
                  <a:pt x="1784008" y="6151011"/>
                </a:lnTo>
                <a:lnTo>
                  <a:pt x="684031" y="6151011"/>
                </a:lnTo>
                <a:lnTo>
                  <a:pt x="683957" y="6154347"/>
                </a:lnTo>
                <a:cubicBezTo>
                  <a:pt x="504337" y="6150356"/>
                  <a:pt x="336429" y="6243197"/>
                  <a:pt x="244303" y="6397443"/>
                </a:cubicBezTo>
                <a:cubicBezTo>
                  <a:pt x="152177" y="6551689"/>
                  <a:pt x="150045" y="6743543"/>
                  <a:pt x="238723" y="6899798"/>
                </a:cubicBezTo>
                <a:cubicBezTo>
                  <a:pt x="327400" y="7056052"/>
                  <a:pt x="493205" y="7152600"/>
                  <a:pt x="672869" y="7152600"/>
                </a:cubicBezTo>
                <a:lnTo>
                  <a:pt x="672869" y="7153214"/>
                </a:lnTo>
                <a:lnTo>
                  <a:pt x="1803593" y="7153214"/>
                </a:lnTo>
                <a:lnTo>
                  <a:pt x="1803593" y="7154360"/>
                </a:lnTo>
                <a:lnTo>
                  <a:pt x="1975707" y="7177359"/>
                </a:lnTo>
                <a:cubicBezTo>
                  <a:pt x="2146334" y="7223834"/>
                  <a:pt x="2294461" y="7336528"/>
                  <a:pt x="2384109" y="7494493"/>
                </a:cubicBezTo>
                <a:cubicBezTo>
                  <a:pt x="2443874" y="7599803"/>
                  <a:pt x="2473039" y="7717109"/>
                  <a:pt x="2471740" y="7834077"/>
                </a:cubicBezTo>
                <a:cubicBezTo>
                  <a:pt x="2470440" y="7951045"/>
                  <a:pt x="2438677" y="8067675"/>
                  <a:pt x="2376588" y="8171631"/>
                </a:cubicBezTo>
                <a:cubicBezTo>
                  <a:pt x="2283453" y="8327566"/>
                  <a:pt x="2132860" y="8436942"/>
                  <a:pt x="1961242" y="8479615"/>
                </a:cubicBezTo>
                <a:lnTo>
                  <a:pt x="1803593" y="8497127"/>
                </a:lnTo>
                <a:lnTo>
                  <a:pt x="1803593" y="8499473"/>
                </a:lnTo>
                <a:lnTo>
                  <a:pt x="683985" y="8499473"/>
                </a:lnTo>
                <a:lnTo>
                  <a:pt x="683957" y="8500730"/>
                </a:lnTo>
                <a:cubicBezTo>
                  <a:pt x="504337" y="8496739"/>
                  <a:pt x="336429" y="8589580"/>
                  <a:pt x="244303" y="8743826"/>
                </a:cubicBezTo>
                <a:cubicBezTo>
                  <a:pt x="152177" y="8898072"/>
                  <a:pt x="150045" y="9089926"/>
                  <a:pt x="238723" y="9246181"/>
                </a:cubicBezTo>
                <a:cubicBezTo>
                  <a:pt x="327400" y="9402435"/>
                  <a:pt x="493205" y="9498983"/>
                  <a:pt x="672869" y="9498983"/>
                </a:cubicBezTo>
                <a:lnTo>
                  <a:pt x="672869" y="9501434"/>
                </a:lnTo>
                <a:lnTo>
                  <a:pt x="790753" y="9510520"/>
                </a:lnTo>
                <a:cubicBezTo>
                  <a:pt x="921283" y="9533749"/>
                  <a:pt x="1043109" y="9595247"/>
                  <a:pt x="1139965" y="9688656"/>
                </a:cubicBezTo>
                <a:cubicBezTo>
                  <a:pt x="1236821" y="9782066"/>
                  <a:pt x="1302689" y="9901585"/>
                  <a:pt x="1330630" y="10031189"/>
                </a:cubicBezTo>
                <a:lnTo>
                  <a:pt x="1344425" y="10152588"/>
                </a:lnTo>
                <a:lnTo>
                  <a:pt x="1345740" y="10152588"/>
                </a:lnTo>
                <a:lnTo>
                  <a:pt x="1345740" y="12191998"/>
                </a:lnTo>
                <a:lnTo>
                  <a:pt x="1173712" y="12191998"/>
                </a:lnTo>
                <a:lnTo>
                  <a:pt x="1173712" y="10165969"/>
                </a:lnTo>
                <a:lnTo>
                  <a:pt x="1172009" y="10165993"/>
                </a:lnTo>
                <a:cubicBezTo>
                  <a:pt x="1170145" y="10032903"/>
                  <a:pt x="1115206" y="9906069"/>
                  <a:pt x="1019399" y="9813671"/>
                </a:cubicBezTo>
                <a:cubicBezTo>
                  <a:pt x="923592" y="9721273"/>
                  <a:pt x="794851" y="9670963"/>
                  <a:pt x="661781" y="9673920"/>
                </a:cubicBezTo>
                <a:lnTo>
                  <a:pt x="661720" y="9671174"/>
                </a:lnTo>
                <a:lnTo>
                  <a:pt x="496074" y="9649039"/>
                </a:lnTo>
                <a:cubicBezTo>
                  <a:pt x="325446" y="9602564"/>
                  <a:pt x="177320" y="9489870"/>
                  <a:pt x="87672" y="9331905"/>
                </a:cubicBezTo>
                <a:cubicBezTo>
                  <a:pt x="-31859" y="9121285"/>
                  <a:pt x="-28986" y="8862680"/>
                  <a:pt x="95193" y="8654767"/>
                </a:cubicBezTo>
                <a:cubicBezTo>
                  <a:pt x="188328" y="8498832"/>
                  <a:pt x="338921" y="8389456"/>
                  <a:pt x="510539" y="8346784"/>
                </a:cubicBezTo>
                <a:lnTo>
                  <a:pt x="672869" y="8328751"/>
                </a:lnTo>
                <a:lnTo>
                  <a:pt x="672869" y="8327445"/>
                </a:lnTo>
                <a:lnTo>
                  <a:pt x="684628" y="8327445"/>
                </a:lnTo>
                <a:lnTo>
                  <a:pt x="687815" y="8327091"/>
                </a:lnTo>
                <a:lnTo>
                  <a:pt x="687807" y="8327445"/>
                </a:lnTo>
                <a:lnTo>
                  <a:pt x="1787784" y="8327445"/>
                </a:lnTo>
                <a:lnTo>
                  <a:pt x="1787824" y="8325668"/>
                </a:lnTo>
                <a:cubicBezTo>
                  <a:pt x="1967444" y="8329659"/>
                  <a:pt x="2135352" y="8236818"/>
                  <a:pt x="2227478" y="8082572"/>
                </a:cubicBezTo>
                <a:cubicBezTo>
                  <a:pt x="2319604" y="7928326"/>
                  <a:pt x="2321736" y="7736472"/>
                  <a:pt x="2233058" y="7580217"/>
                </a:cubicBezTo>
                <a:cubicBezTo>
                  <a:pt x="2144381" y="7423963"/>
                  <a:pt x="1978576" y="7327415"/>
                  <a:pt x="1798912" y="7327415"/>
                </a:cubicBezTo>
                <a:lnTo>
                  <a:pt x="1798912" y="7325242"/>
                </a:lnTo>
                <a:lnTo>
                  <a:pt x="672869" y="7325242"/>
                </a:lnTo>
                <a:lnTo>
                  <a:pt x="672869" y="7326281"/>
                </a:lnTo>
                <a:cubicBezTo>
                  <a:pt x="430695" y="7326281"/>
                  <a:pt x="207203" y="7196142"/>
                  <a:pt x="87672" y="6985522"/>
                </a:cubicBezTo>
                <a:cubicBezTo>
                  <a:pt x="-31859" y="6774902"/>
                  <a:pt x="-28986" y="6516297"/>
                  <a:pt x="95193" y="6308384"/>
                </a:cubicBezTo>
                <a:cubicBezTo>
                  <a:pt x="188328" y="6152449"/>
                  <a:pt x="338921" y="6043074"/>
                  <a:pt x="510539" y="6000401"/>
                </a:cubicBezTo>
                <a:lnTo>
                  <a:pt x="672869" y="5982369"/>
                </a:lnTo>
                <a:lnTo>
                  <a:pt x="672869" y="5978983"/>
                </a:lnTo>
                <a:lnTo>
                  <a:pt x="1790551" y="5978983"/>
                </a:lnTo>
                <a:lnTo>
                  <a:pt x="1919342" y="5964678"/>
                </a:lnTo>
                <a:cubicBezTo>
                  <a:pt x="2046661" y="5933019"/>
                  <a:pt x="2158383" y="5851875"/>
                  <a:pt x="2227478" y="5736191"/>
                </a:cubicBezTo>
                <a:cubicBezTo>
                  <a:pt x="2319604" y="5581944"/>
                  <a:pt x="2321736" y="5390090"/>
                  <a:pt x="2233058" y="5233835"/>
                </a:cubicBezTo>
                <a:cubicBezTo>
                  <a:pt x="2166550" y="5116645"/>
                  <a:pt x="2056658" y="5033039"/>
                  <a:pt x="1930073" y="4998560"/>
                </a:cubicBezTo>
                <a:lnTo>
                  <a:pt x="1803593" y="4981659"/>
                </a:lnTo>
                <a:lnTo>
                  <a:pt x="1803593" y="4982150"/>
                </a:lnTo>
                <a:lnTo>
                  <a:pt x="672869" y="4982150"/>
                </a:lnTo>
                <a:lnTo>
                  <a:pt x="672869" y="4983709"/>
                </a:lnTo>
                <a:cubicBezTo>
                  <a:pt x="430695" y="4983709"/>
                  <a:pt x="207203" y="4853571"/>
                  <a:pt x="87672" y="4642950"/>
                </a:cubicBezTo>
                <a:cubicBezTo>
                  <a:pt x="-31859" y="4432330"/>
                  <a:pt x="-28986" y="4173727"/>
                  <a:pt x="95193" y="3965814"/>
                </a:cubicBezTo>
                <a:cubicBezTo>
                  <a:pt x="188328" y="3809880"/>
                  <a:pt x="338921" y="3700504"/>
                  <a:pt x="510539" y="3657830"/>
                </a:cubicBezTo>
                <a:lnTo>
                  <a:pt x="672869" y="3639799"/>
                </a:lnTo>
                <a:lnTo>
                  <a:pt x="672869" y="3637971"/>
                </a:lnTo>
                <a:lnTo>
                  <a:pt x="1787768" y="3637972"/>
                </a:lnTo>
                <a:lnTo>
                  <a:pt x="1787824" y="3635444"/>
                </a:lnTo>
                <a:cubicBezTo>
                  <a:pt x="1967444" y="3639436"/>
                  <a:pt x="2135352" y="3546595"/>
                  <a:pt x="2227478" y="3392349"/>
                </a:cubicBezTo>
                <a:cubicBezTo>
                  <a:pt x="2319604" y="3238103"/>
                  <a:pt x="2321736" y="3046249"/>
                  <a:pt x="2233058" y="2889994"/>
                </a:cubicBezTo>
                <a:cubicBezTo>
                  <a:pt x="2144381" y="2733740"/>
                  <a:pt x="1978576" y="2637192"/>
                  <a:pt x="1798912" y="2637192"/>
                </a:cubicBezTo>
                <a:lnTo>
                  <a:pt x="1798912" y="2634397"/>
                </a:lnTo>
                <a:lnTo>
                  <a:pt x="1681028" y="2625312"/>
                </a:lnTo>
                <a:cubicBezTo>
                  <a:pt x="1550497" y="2602083"/>
                  <a:pt x="1428672" y="2540585"/>
                  <a:pt x="1331816" y="2447175"/>
                </a:cubicBezTo>
                <a:cubicBezTo>
                  <a:pt x="1234960" y="2353766"/>
                  <a:pt x="1169091" y="2234247"/>
                  <a:pt x="1141150" y="2104643"/>
                </a:cubicBezTo>
                <a:lnTo>
                  <a:pt x="1127356" y="1983244"/>
                </a:lnTo>
                <a:lnTo>
                  <a:pt x="1126041" y="1983244"/>
                </a:lnTo>
                <a:lnTo>
                  <a:pt x="1126041" y="0"/>
                </a:lnTo>
                <a:lnTo>
                  <a:pt x="1298069" y="0"/>
                </a:lnTo>
                <a:lnTo>
                  <a:pt x="1298069" y="1969862"/>
                </a:lnTo>
                <a:lnTo>
                  <a:pt x="1299772" y="1969838"/>
                </a:lnTo>
                <a:cubicBezTo>
                  <a:pt x="1301636" y="2102928"/>
                  <a:pt x="1356575" y="2229762"/>
                  <a:pt x="1452382" y="2322160"/>
                </a:cubicBezTo>
                <a:cubicBezTo>
                  <a:pt x="1548189" y="2414558"/>
                  <a:pt x="1676930" y="2464868"/>
                  <a:pt x="1810000" y="2461911"/>
                </a:cubicBezTo>
                <a:lnTo>
                  <a:pt x="1810068" y="2465002"/>
                </a:lnTo>
                <a:lnTo>
                  <a:pt x="1975707" y="2487136"/>
                </a:lnTo>
                <a:cubicBezTo>
                  <a:pt x="2146334" y="2533611"/>
                  <a:pt x="2294461" y="2646305"/>
                  <a:pt x="2384109" y="2804270"/>
                </a:cubicBezTo>
                <a:cubicBezTo>
                  <a:pt x="2443874" y="2909580"/>
                  <a:pt x="2473039" y="3026886"/>
                  <a:pt x="2471740" y="3143854"/>
                </a:cubicBezTo>
                <a:close/>
              </a:path>
            </a:pathLst>
          </a:custGeom>
          <a:solidFill>
            <a:srgbClr val="DD0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5D94969E-EB5B-4462-BB4A-5132F234C6DE}"/>
              </a:ext>
            </a:extLst>
          </p:cNvPr>
          <p:cNvSpPr txBox="1"/>
          <p:nvPr/>
        </p:nvSpPr>
        <p:spPr>
          <a:xfrm flipH="1">
            <a:off x="2871464" y="5003204"/>
            <a:ext cx="2551266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8007F3F-A38E-47FC-80AF-B6B731FA439A}"/>
              </a:ext>
            </a:extLst>
          </p:cNvPr>
          <p:cNvSpPr txBox="1"/>
          <p:nvPr/>
        </p:nvSpPr>
        <p:spPr>
          <a:xfrm flipH="1">
            <a:off x="5430255" y="5411955"/>
            <a:ext cx="2551266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ABCD29A-4899-4D63-A214-A72F8C8D1D32}"/>
              </a:ext>
            </a:extLst>
          </p:cNvPr>
          <p:cNvSpPr txBox="1"/>
          <p:nvPr/>
        </p:nvSpPr>
        <p:spPr>
          <a:xfrm flipH="1">
            <a:off x="7997823" y="5003204"/>
            <a:ext cx="2551266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AC920FB-1058-4920-868F-3AD142CD4EBF}"/>
              </a:ext>
            </a:extLst>
          </p:cNvPr>
          <p:cNvSpPr txBox="1"/>
          <p:nvPr/>
        </p:nvSpPr>
        <p:spPr>
          <a:xfrm flipH="1">
            <a:off x="1583571" y="1495801"/>
            <a:ext cx="2551266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0FE71C4-C031-4BA8-901E-E35C58C9C6BA}"/>
              </a:ext>
            </a:extLst>
          </p:cNvPr>
          <p:cNvSpPr txBox="1"/>
          <p:nvPr/>
        </p:nvSpPr>
        <p:spPr>
          <a:xfrm flipH="1">
            <a:off x="4170141" y="1110128"/>
            <a:ext cx="2551266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FF86C3A-06A6-46E9-900A-BB354B5BF7B4}"/>
              </a:ext>
            </a:extLst>
          </p:cNvPr>
          <p:cNvSpPr txBox="1"/>
          <p:nvPr/>
        </p:nvSpPr>
        <p:spPr>
          <a:xfrm flipH="1">
            <a:off x="6756711" y="1495801"/>
            <a:ext cx="2551266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</a:t>
            </a:r>
          </a:p>
        </p:txBody>
      </p:sp>
      <p:sp>
        <p:nvSpPr>
          <p:cNvPr id="106" name="open-book-variant-with-silhouette_31187">
            <a:extLst>
              <a:ext uri="{FF2B5EF4-FFF2-40B4-BE49-F238E27FC236}">
                <a16:creationId xmlns:a16="http://schemas.microsoft.com/office/drawing/2014/main" id="{86F37C2E-A353-4543-9DB3-46FB60160213}"/>
              </a:ext>
            </a:extLst>
          </p:cNvPr>
          <p:cNvSpPr>
            <a:spLocks noChangeAspect="1"/>
          </p:cNvSpPr>
          <p:nvPr/>
        </p:nvSpPr>
        <p:spPr bwMode="auto">
          <a:xfrm>
            <a:off x="2554362" y="2761218"/>
            <a:ext cx="609685" cy="436557"/>
          </a:xfrm>
          <a:custGeom>
            <a:avLst/>
            <a:gdLst>
              <a:gd name="T0" fmla="*/ 1488 w 2552"/>
              <a:gd name="T1" fmla="*/ 1830 h 1830"/>
              <a:gd name="T2" fmla="*/ 2552 w 2552"/>
              <a:gd name="T3" fmla="*/ 1830 h 1830"/>
              <a:gd name="T4" fmla="*/ 2552 w 2552"/>
              <a:gd name="T5" fmla="*/ 243 h 1830"/>
              <a:gd name="T6" fmla="*/ 2406 w 2552"/>
              <a:gd name="T7" fmla="*/ 243 h 1830"/>
              <a:gd name="T8" fmla="*/ 2406 w 2552"/>
              <a:gd name="T9" fmla="*/ 0 h 1830"/>
              <a:gd name="T10" fmla="*/ 1276 w 2552"/>
              <a:gd name="T11" fmla="*/ 242 h 1830"/>
              <a:gd name="T12" fmla="*/ 146 w 2552"/>
              <a:gd name="T13" fmla="*/ 0 h 1830"/>
              <a:gd name="T14" fmla="*/ 146 w 2552"/>
              <a:gd name="T15" fmla="*/ 243 h 1830"/>
              <a:gd name="T16" fmla="*/ 0 w 2552"/>
              <a:gd name="T17" fmla="*/ 243 h 1830"/>
              <a:gd name="T18" fmla="*/ 0 w 2552"/>
              <a:gd name="T19" fmla="*/ 1830 h 1830"/>
              <a:gd name="T20" fmla="*/ 1064 w 2552"/>
              <a:gd name="T21" fmla="*/ 1830 h 1830"/>
              <a:gd name="T22" fmla="*/ 1223 w 2552"/>
              <a:gd name="T23" fmla="*/ 348 h 1830"/>
              <a:gd name="T24" fmla="*/ 1223 w 2552"/>
              <a:gd name="T25" fmla="*/ 1711 h 1830"/>
              <a:gd name="T26" fmla="*/ 252 w 2552"/>
              <a:gd name="T27" fmla="*/ 1504 h 1830"/>
              <a:gd name="T28" fmla="*/ 252 w 2552"/>
              <a:gd name="T29" fmla="*/ 348 h 1830"/>
              <a:gd name="T30" fmla="*/ 252 w 2552"/>
              <a:gd name="T31" fmla="*/ 243 h 1830"/>
              <a:gd name="T32" fmla="*/ 252 w 2552"/>
              <a:gd name="T33" fmla="*/ 131 h 1830"/>
              <a:gd name="T34" fmla="*/ 775 w 2552"/>
              <a:gd name="T35" fmla="*/ 243 h 1830"/>
              <a:gd name="T36" fmla="*/ 1223 w 2552"/>
              <a:gd name="T37" fmla="*/ 339 h 1830"/>
              <a:gd name="T38" fmla="*/ 1223 w 2552"/>
              <a:gd name="T39" fmla="*/ 348 h 1830"/>
              <a:gd name="T40" fmla="*/ 1223 w 2552"/>
              <a:gd name="T41" fmla="*/ 348 h 1830"/>
              <a:gd name="T42" fmla="*/ 1329 w 2552"/>
              <a:gd name="T43" fmla="*/ 1711 h 1830"/>
              <a:gd name="T44" fmla="*/ 1329 w 2552"/>
              <a:gd name="T45" fmla="*/ 348 h 1830"/>
              <a:gd name="T46" fmla="*/ 1329 w 2552"/>
              <a:gd name="T47" fmla="*/ 339 h 1830"/>
              <a:gd name="T48" fmla="*/ 1777 w 2552"/>
              <a:gd name="T49" fmla="*/ 243 h 1830"/>
              <a:gd name="T50" fmla="*/ 2300 w 2552"/>
              <a:gd name="T51" fmla="*/ 131 h 1830"/>
              <a:gd name="T52" fmla="*/ 2300 w 2552"/>
              <a:gd name="T53" fmla="*/ 243 h 1830"/>
              <a:gd name="T54" fmla="*/ 2300 w 2552"/>
              <a:gd name="T55" fmla="*/ 348 h 1830"/>
              <a:gd name="T56" fmla="*/ 2300 w 2552"/>
              <a:gd name="T57" fmla="*/ 1504 h 1830"/>
              <a:gd name="T58" fmla="*/ 1329 w 2552"/>
              <a:gd name="T59" fmla="*/ 1711 h 1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552" h="1830">
                <a:moveTo>
                  <a:pt x="1488" y="1830"/>
                </a:moveTo>
                <a:lnTo>
                  <a:pt x="2552" y="1830"/>
                </a:lnTo>
                <a:lnTo>
                  <a:pt x="2552" y="243"/>
                </a:lnTo>
                <a:lnTo>
                  <a:pt x="2406" y="243"/>
                </a:lnTo>
                <a:lnTo>
                  <a:pt x="2406" y="0"/>
                </a:lnTo>
                <a:lnTo>
                  <a:pt x="1276" y="242"/>
                </a:lnTo>
                <a:lnTo>
                  <a:pt x="146" y="0"/>
                </a:lnTo>
                <a:lnTo>
                  <a:pt x="146" y="243"/>
                </a:lnTo>
                <a:lnTo>
                  <a:pt x="0" y="243"/>
                </a:lnTo>
                <a:lnTo>
                  <a:pt x="0" y="1830"/>
                </a:lnTo>
                <a:lnTo>
                  <a:pt x="1064" y="1830"/>
                </a:lnTo>
                <a:moveTo>
                  <a:pt x="1223" y="348"/>
                </a:moveTo>
                <a:lnTo>
                  <a:pt x="1223" y="1711"/>
                </a:lnTo>
                <a:lnTo>
                  <a:pt x="252" y="1504"/>
                </a:lnTo>
                <a:lnTo>
                  <a:pt x="252" y="348"/>
                </a:lnTo>
                <a:lnTo>
                  <a:pt x="252" y="243"/>
                </a:lnTo>
                <a:lnTo>
                  <a:pt x="252" y="131"/>
                </a:lnTo>
                <a:lnTo>
                  <a:pt x="775" y="243"/>
                </a:lnTo>
                <a:lnTo>
                  <a:pt x="1223" y="339"/>
                </a:lnTo>
                <a:lnTo>
                  <a:pt x="1223" y="348"/>
                </a:lnTo>
                <a:lnTo>
                  <a:pt x="1223" y="348"/>
                </a:lnTo>
                <a:close/>
                <a:moveTo>
                  <a:pt x="1329" y="1711"/>
                </a:moveTo>
                <a:lnTo>
                  <a:pt x="1329" y="348"/>
                </a:lnTo>
                <a:lnTo>
                  <a:pt x="1329" y="339"/>
                </a:lnTo>
                <a:lnTo>
                  <a:pt x="1777" y="243"/>
                </a:lnTo>
                <a:lnTo>
                  <a:pt x="2300" y="131"/>
                </a:lnTo>
                <a:lnTo>
                  <a:pt x="2300" y="243"/>
                </a:lnTo>
                <a:lnTo>
                  <a:pt x="2300" y="348"/>
                </a:lnTo>
                <a:lnTo>
                  <a:pt x="2300" y="1504"/>
                </a:lnTo>
                <a:lnTo>
                  <a:pt x="1329" y="17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7" name="timer-round-clock_18304">
            <a:extLst>
              <a:ext uri="{FF2B5EF4-FFF2-40B4-BE49-F238E27FC236}">
                <a16:creationId xmlns:a16="http://schemas.microsoft.com/office/drawing/2014/main" id="{A9E9217E-57AC-4353-B759-01265D3811C2}"/>
              </a:ext>
            </a:extLst>
          </p:cNvPr>
          <p:cNvSpPr>
            <a:spLocks noChangeAspect="1"/>
          </p:cNvSpPr>
          <p:nvPr/>
        </p:nvSpPr>
        <p:spPr bwMode="auto">
          <a:xfrm>
            <a:off x="3837520" y="3906637"/>
            <a:ext cx="609685" cy="608763"/>
          </a:xfrm>
          <a:custGeom>
            <a:avLst/>
            <a:gdLst>
              <a:gd name="connsiteX0" fmla="*/ 309263 w 606439"/>
              <a:gd name="connsiteY0" fmla="*/ 306068 h 605522"/>
              <a:gd name="connsiteX1" fmla="*/ 293894 w 606439"/>
              <a:gd name="connsiteY1" fmla="*/ 322586 h 605522"/>
              <a:gd name="connsiteX2" fmla="*/ 310436 w 606439"/>
              <a:gd name="connsiteY2" fmla="*/ 337933 h 605522"/>
              <a:gd name="connsiteX3" fmla="*/ 325805 w 606439"/>
              <a:gd name="connsiteY3" fmla="*/ 321415 h 605522"/>
              <a:gd name="connsiteX4" fmla="*/ 309263 w 606439"/>
              <a:gd name="connsiteY4" fmla="*/ 306068 h 605522"/>
              <a:gd name="connsiteX5" fmla="*/ 40594 w 606439"/>
              <a:gd name="connsiteY5" fmla="*/ 245205 h 605522"/>
              <a:gd name="connsiteX6" fmla="*/ 52669 w 606439"/>
              <a:gd name="connsiteY6" fmla="*/ 247005 h 605522"/>
              <a:gd name="connsiteX7" fmla="*/ 59935 w 606439"/>
              <a:gd name="connsiteY7" fmla="*/ 256605 h 605522"/>
              <a:gd name="connsiteX8" fmla="*/ 60069 w 606439"/>
              <a:gd name="connsiteY8" fmla="*/ 256782 h 605522"/>
              <a:gd name="connsiteX9" fmla="*/ 58353 w 606439"/>
              <a:gd name="connsiteY9" fmla="*/ 268980 h 605522"/>
              <a:gd name="connsiteX10" fmla="*/ 48456 w 606439"/>
              <a:gd name="connsiteY10" fmla="*/ 276344 h 605522"/>
              <a:gd name="connsiteX11" fmla="*/ 38313 w 606439"/>
              <a:gd name="connsiteY11" fmla="*/ 274843 h 605522"/>
              <a:gd name="connsiteX12" fmla="*/ 36297 w 606439"/>
              <a:gd name="connsiteY12" fmla="*/ 274544 h 605522"/>
              <a:gd name="connsiteX13" fmla="*/ 28979 w 606439"/>
              <a:gd name="connsiteY13" fmla="*/ 264748 h 605522"/>
              <a:gd name="connsiteX14" fmla="*/ 30692 w 606439"/>
              <a:gd name="connsiteY14" fmla="*/ 252608 h 605522"/>
              <a:gd name="connsiteX15" fmla="*/ 40594 w 606439"/>
              <a:gd name="connsiteY15" fmla="*/ 245185 h 605522"/>
              <a:gd name="connsiteX16" fmla="*/ 30695 w 606439"/>
              <a:gd name="connsiteY16" fmla="*/ 252594 h 605522"/>
              <a:gd name="connsiteX17" fmla="*/ 30692 w 606439"/>
              <a:gd name="connsiteY17" fmla="*/ 252608 h 605522"/>
              <a:gd name="connsiteX18" fmla="*/ 30691 w 606439"/>
              <a:gd name="connsiteY18" fmla="*/ 252610 h 605522"/>
              <a:gd name="connsiteX19" fmla="*/ 28974 w 606439"/>
              <a:gd name="connsiteY19" fmla="*/ 264755 h 605522"/>
              <a:gd name="connsiteX20" fmla="*/ 36296 w 606439"/>
              <a:gd name="connsiteY20" fmla="*/ 274544 h 605522"/>
              <a:gd name="connsiteX21" fmla="*/ 38313 w 606439"/>
              <a:gd name="connsiteY21" fmla="*/ 274843 h 605522"/>
              <a:gd name="connsiteX22" fmla="*/ 48454 w 606439"/>
              <a:gd name="connsiteY22" fmla="*/ 276345 h 605522"/>
              <a:gd name="connsiteX23" fmla="*/ 48456 w 606439"/>
              <a:gd name="connsiteY23" fmla="*/ 276344 h 605522"/>
              <a:gd name="connsiteX24" fmla="*/ 48459 w 606439"/>
              <a:gd name="connsiteY24" fmla="*/ 276344 h 605522"/>
              <a:gd name="connsiteX25" fmla="*/ 60079 w 606439"/>
              <a:gd name="connsiteY25" fmla="*/ 256795 h 605522"/>
              <a:gd name="connsiteX26" fmla="*/ 59935 w 606439"/>
              <a:gd name="connsiteY26" fmla="*/ 256605 h 605522"/>
              <a:gd name="connsiteX27" fmla="*/ 52663 w 606439"/>
              <a:gd name="connsiteY27" fmla="*/ 246986 h 605522"/>
              <a:gd name="connsiteX28" fmla="*/ 40594 w 606439"/>
              <a:gd name="connsiteY28" fmla="*/ 245185 h 605522"/>
              <a:gd name="connsiteX29" fmla="*/ 435733 w 606439"/>
              <a:gd name="connsiteY29" fmla="*/ 181800 h 605522"/>
              <a:gd name="connsiteX30" fmla="*/ 446058 w 606439"/>
              <a:gd name="connsiteY30" fmla="*/ 186106 h 605522"/>
              <a:gd name="connsiteX31" fmla="*/ 446058 w 606439"/>
              <a:gd name="connsiteY31" fmla="*/ 206607 h 605522"/>
              <a:gd name="connsiteX32" fmla="*/ 340705 w 606439"/>
              <a:gd name="connsiteY32" fmla="*/ 346251 h 605522"/>
              <a:gd name="connsiteX33" fmla="*/ 340470 w 606439"/>
              <a:gd name="connsiteY33" fmla="*/ 346016 h 605522"/>
              <a:gd name="connsiteX34" fmla="*/ 335895 w 606439"/>
              <a:gd name="connsiteY34" fmla="*/ 351640 h 605522"/>
              <a:gd name="connsiteX35" fmla="*/ 280285 w 606439"/>
              <a:gd name="connsiteY35" fmla="*/ 351640 h 605522"/>
              <a:gd name="connsiteX36" fmla="*/ 269492 w 606439"/>
              <a:gd name="connsiteY36" fmla="*/ 316846 h 605522"/>
              <a:gd name="connsiteX37" fmla="*/ 208251 w 606439"/>
              <a:gd name="connsiteY37" fmla="*/ 241401 h 605522"/>
              <a:gd name="connsiteX38" fmla="*/ 207665 w 606439"/>
              <a:gd name="connsiteY38" fmla="*/ 226874 h 605522"/>
              <a:gd name="connsiteX39" fmla="*/ 222212 w 606439"/>
              <a:gd name="connsiteY39" fmla="*/ 226405 h 605522"/>
              <a:gd name="connsiteX40" fmla="*/ 299878 w 606439"/>
              <a:gd name="connsiteY40" fmla="*/ 280529 h 605522"/>
              <a:gd name="connsiteX41" fmla="*/ 425409 w 606439"/>
              <a:gd name="connsiteY41" fmla="*/ 186106 h 605522"/>
              <a:gd name="connsiteX42" fmla="*/ 435733 w 606439"/>
              <a:gd name="connsiteY42" fmla="*/ 181800 h 605522"/>
              <a:gd name="connsiteX43" fmla="*/ 303278 w 606439"/>
              <a:gd name="connsiteY43" fmla="*/ 74972 h 605522"/>
              <a:gd name="connsiteX44" fmla="*/ 78841 w 606439"/>
              <a:gd name="connsiteY44" fmla="*/ 299071 h 605522"/>
              <a:gd name="connsiteX45" fmla="*/ 303278 w 606439"/>
              <a:gd name="connsiteY45" fmla="*/ 523169 h 605522"/>
              <a:gd name="connsiteX46" fmla="*/ 527598 w 606439"/>
              <a:gd name="connsiteY46" fmla="*/ 299071 h 605522"/>
              <a:gd name="connsiteX47" fmla="*/ 303278 w 606439"/>
              <a:gd name="connsiteY47" fmla="*/ 74972 h 605522"/>
              <a:gd name="connsiteX48" fmla="*/ 303278 w 606439"/>
              <a:gd name="connsiteY48" fmla="*/ 0 h 605522"/>
              <a:gd name="connsiteX49" fmla="*/ 496977 w 606439"/>
              <a:gd name="connsiteY49" fmla="*/ 70052 h 605522"/>
              <a:gd name="connsiteX50" fmla="*/ 510235 w 606439"/>
              <a:gd name="connsiteY50" fmla="*/ 56815 h 605522"/>
              <a:gd name="connsiteX51" fmla="*/ 505190 w 606439"/>
              <a:gd name="connsiteY51" fmla="*/ 51778 h 605522"/>
              <a:gd name="connsiteX52" fmla="*/ 505190 w 606439"/>
              <a:gd name="connsiteY52" fmla="*/ 36432 h 605522"/>
              <a:gd name="connsiteX53" fmla="*/ 524431 w 606439"/>
              <a:gd name="connsiteY53" fmla="*/ 17220 h 605522"/>
              <a:gd name="connsiteX54" fmla="*/ 539917 w 606439"/>
              <a:gd name="connsiteY54" fmla="*/ 17220 h 605522"/>
              <a:gd name="connsiteX55" fmla="*/ 585673 w 606439"/>
              <a:gd name="connsiteY55" fmla="*/ 63024 h 605522"/>
              <a:gd name="connsiteX56" fmla="*/ 585908 w 606439"/>
              <a:gd name="connsiteY56" fmla="*/ 63141 h 605522"/>
              <a:gd name="connsiteX57" fmla="*/ 585908 w 606439"/>
              <a:gd name="connsiteY57" fmla="*/ 78487 h 605522"/>
              <a:gd name="connsiteX58" fmla="*/ 566549 w 606439"/>
              <a:gd name="connsiteY58" fmla="*/ 97699 h 605522"/>
              <a:gd name="connsiteX59" fmla="*/ 551180 w 606439"/>
              <a:gd name="connsiteY59" fmla="*/ 97699 h 605522"/>
              <a:gd name="connsiteX60" fmla="*/ 546135 w 606439"/>
              <a:gd name="connsiteY60" fmla="*/ 92661 h 605522"/>
              <a:gd name="connsiteX61" fmla="*/ 533113 w 606439"/>
              <a:gd name="connsiteY61" fmla="*/ 105664 h 605522"/>
              <a:gd name="connsiteX62" fmla="*/ 606439 w 606439"/>
              <a:gd name="connsiteY62" fmla="*/ 302703 h 605522"/>
              <a:gd name="connsiteX63" fmla="*/ 303278 w 606439"/>
              <a:gd name="connsiteY63" fmla="*/ 605522 h 605522"/>
              <a:gd name="connsiteX64" fmla="*/ 0 w 606439"/>
              <a:gd name="connsiteY64" fmla="*/ 302703 h 605522"/>
              <a:gd name="connsiteX65" fmla="*/ 73326 w 606439"/>
              <a:gd name="connsiteY65" fmla="*/ 105664 h 605522"/>
              <a:gd name="connsiteX66" fmla="*/ 60304 w 606439"/>
              <a:gd name="connsiteY66" fmla="*/ 92544 h 605522"/>
              <a:gd name="connsiteX67" fmla="*/ 55259 w 606439"/>
              <a:gd name="connsiteY67" fmla="*/ 97699 h 605522"/>
              <a:gd name="connsiteX68" fmla="*/ 39890 w 606439"/>
              <a:gd name="connsiteY68" fmla="*/ 97699 h 605522"/>
              <a:gd name="connsiteX69" fmla="*/ 20649 w 606439"/>
              <a:gd name="connsiteY69" fmla="*/ 78487 h 605522"/>
              <a:gd name="connsiteX70" fmla="*/ 20649 w 606439"/>
              <a:gd name="connsiteY70" fmla="*/ 63141 h 605522"/>
              <a:gd name="connsiteX71" fmla="*/ 20766 w 606439"/>
              <a:gd name="connsiteY71" fmla="*/ 63024 h 605522"/>
              <a:gd name="connsiteX72" fmla="*/ 66522 w 606439"/>
              <a:gd name="connsiteY72" fmla="*/ 17220 h 605522"/>
              <a:gd name="connsiteX73" fmla="*/ 81891 w 606439"/>
              <a:gd name="connsiteY73" fmla="*/ 17220 h 605522"/>
              <a:gd name="connsiteX74" fmla="*/ 101249 w 606439"/>
              <a:gd name="connsiteY74" fmla="*/ 36432 h 605522"/>
              <a:gd name="connsiteX75" fmla="*/ 101249 w 606439"/>
              <a:gd name="connsiteY75" fmla="*/ 51778 h 605522"/>
              <a:gd name="connsiteX76" fmla="*/ 96204 w 606439"/>
              <a:gd name="connsiteY76" fmla="*/ 56815 h 605522"/>
              <a:gd name="connsiteX77" fmla="*/ 109462 w 606439"/>
              <a:gd name="connsiteY77" fmla="*/ 69935 h 605522"/>
              <a:gd name="connsiteX78" fmla="*/ 303278 w 606439"/>
              <a:gd name="connsiteY78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6439" h="605522">
                <a:moveTo>
                  <a:pt x="309263" y="306068"/>
                </a:moveTo>
                <a:cubicBezTo>
                  <a:pt x="300464" y="306302"/>
                  <a:pt x="293542" y="313683"/>
                  <a:pt x="293894" y="322586"/>
                </a:cubicBezTo>
                <a:cubicBezTo>
                  <a:pt x="294246" y="331373"/>
                  <a:pt x="301637" y="338284"/>
                  <a:pt x="310436" y="337933"/>
                </a:cubicBezTo>
                <a:cubicBezTo>
                  <a:pt x="319235" y="337582"/>
                  <a:pt x="326157" y="330201"/>
                  <a:pt x="325805" y="321415"/>
                </a:cubicBezTo>
                <a:cubicBezTo>
                  <a:pt x="325571" y="312628"/>
                  <a:pt x="318062" y="305717"/>
                  <a:pt x="309263" y="306068"/>
                </a:cubicBezTo>
                <a:close/>
                <a:moveTo>
                  <a:pt x="40594" y="245205"/>
                </a:moveTo>
                <a:cubicBezTo>
                  <a:pt x="44820" y="244152"/>
                  <a:pt x="49133" y="244913"/>
                  <a:pt x="52669" y="247005"/>
                </a:cubicBezTo>
                <a:lnTo>
                  <a:pt x="59935" y="256605"/>
                </a:lnTo>
                <a:lnTo>
                  <a:pt x="60069" y="256782"/>
                </a:lnTo>
                <a:cubicBezTo>
                  <a:pt x="61184" y="261116"/>
                  <a:pt x="60450" y="265451"/>
                  <a:pt x="58353" y="268980"/>
                </a:cubicBezTo>
                <a:lnTo>
                  <a:pt x="48456" y="276344"/>
                </a:lnTo>
                <a:lnTo>
                  <a:pt x="38313" y="274843"/>
                </a:lnTo>
                <a:lnTo>
                  <a:pt x="36297" y="274544"/>
                </a:lnTo>
                <a:cubicBezTo>
                  <a:pt x="32762" y="272450"/>
                  <a:pt x="30035" y="269024"/>
                  <a:pt x="28979" y="264748"/>
                </a:cubicBezTo>
                <a:lnTo>
                  <a:pt x="30692" y="252608"/>
                </a:lnTo>
                <a:close/>
                <a:moveTo>
                  <a:pt x="40594" y="245185"/>
                </a:moveTo>
                <a:cubicBezTo>
                  <a:pt x="36253" y="246298"/>
                  <a:pt x="32792" y="249050"/>
                  <a:pt x="30695" y="252594"/>
                </a:cubicBezTo>
                <a:lnTo>
                  <a:pt x="30692" y="252608"/>
                </a:lnTo>
                <a:lnTo>
                  <a:pt x="30691" y="252610"/>
                </a:lnTo>
                <a:cubicBezTo>
                  <a:pt x="28593" y="256151"/>
                  <a:pt x="27859" y="260482"/>
                  <a:pt x="28974" y="264755"/>
                </a:cubicBezTo>
                <a:cubicBezTo>
                  <a:pt x="30031" y="269028"/>
                  <a:pt x="32760" y="272452"/>
                  <a:pt x="36296" y="274544"/>
                </a:cubicBezTo>
                <a:lnTo>
                  <a:pt x="38313" y="274843"/>
                </a:lnTo>
                <a:lnTo>
                  <a:pt x="48454" y="276345"/>
                </a:lnTo>
                <a:lnTo>
                  <a:pt x="48456" y="276344"/>
                </a:lnTo>
                <a:lnTo>
                  <a:pt x="48459" y="276344"/>
                </a:lnTo>
                <a:cubicBezTo>
                  <a:pt x="57144" y="274120"/>
                  <a:pt x="62309" y="265457"/>
                  <a:pt x="60079" y="256795"/>
                </a:cubicBezTo>
                <a:lnTo>
                  <a:pt x="59935" y="256605"/>
                </a:lnTo>
                <a:lnTo>
                  <a:pt x="52663" y="246986"/>
                </a:lnTo>
                <a:cubicBezTo>
                  <a:pt x="49129" y="244892"/>
                  <a:pt x="44818" y="244130"/>
                  <a:pt x="40594" y="245185"/>
                </a:cubicBezTo>
                <a:close/>
                <a:moveTo>
                  <a:pt x="435733" y="181800"/>
                </a:moveTo>
                <a:cubicBezTo>
                  <a:pt x="439458" y="181800"/>
                  <a:pt x="443184" y="183236"/>
                  <a:pt x="446058" y="186106"/>
                </a:cubicBezTo>
                <a:cubicBezTo>
                  <a:pt x="451689" y="191729"/>
                  <a:pt x="451689" y="200984"/>
                  <a:pt x="446058" y="206607"/>
                </a:cubicBezTo>
                <a:lnTo>
                  <a:pt x="340705" y="346251"/>
                </a:lnTo>
                <a:lnTo>
                  <a:pt x="340470" y="346016"/>
                </a:lnTo>
                <a:cubicBezTo>
                  <a:pt x="339180" y="348008"/>
                  <a:pt x="337654" y="349882"/>
                  <a:pt x="335895" y="351640"/>
                </a:cubicBezTo>
                <a:cubicBezTo>
                  <a:pt x="320643" y="366869"/>
                  <a:pt x="295654" y="366869"/>
                  <a:pt x="280285" y="351640"/>
                </a:cubicBezTo>
                <a:cubicBezTo>
                  <a:pt x="270900" y="342150"/>
                  <a:pt x="267263" y="329030"/>
                  <a:pt x="269492" y="316846"/>
                </a:cubicBezTo>
                <a:lnTo>
                  <a:pt x="208251" y="241401"/>
                </a:lnTo>
                <a:cubicBezTo>
                  <a:pt x="204028" y="237535"/>
                  <a:pt x="203793" y="231092"/>
                  <a:pt x="207665" y="226874"/>
                </a:cubicBezTo>
                <a:cubicBezTo>
                  <a:pt x="211536" y="222657"/>
                  <a:pt x="218106" y="222422"/>
                  <a:pt x="222212" y="226405"/>
                </a:cubicBezTo>
                <a:lnTo>
                  <a:pt x="299878" y="280529"/>
                </a:lnTo>
                <a:lnTo>
                  <a:pt x="425409" y="186106"/>
                </a:lnTo>
                <a:cubicBezTo>
                  <a:pt x="428284" y="183236"/>
                  <a:pt x="432008" y="181800"/>
                  <a:pt x="435733" y="181800"/>
                </a:cubicBezTo>
                <a:close/>
                <a:moveTo>
                  <a:pt x="303278" y="74972"/>
                </a:moveTo>
                <a:cubicBezTo>
                  <a:pt x="179268" y="74972"/>
                  <a:pt x="78841" y="175366"/>
                  <a:pt x="78841" y="299071"/>
                </a:cubicBezTo>
                <a:cubicBezTo>
                  <a:pt x="78841" y="422893"/>
                  <a:pt x="179268" y="523169"/>
                  <a:pt x="303278" y="523169"/>
                </a:cubicBezTo>
                <a:cubicBezTo>
                  <a:pt x="427171" y="523169"/>
                  <a:pt x="527598" y="422893"/>
                  <a:pt x="527598" y="299071"/>
                </a:cubicBezTo>
                <a:cubicBezTo>
                  <a:pt x="527598" y="175366"/>
                  <a:pt x="427171" y="74972"/>
                  <a:pt x="303278" y="74972"/>
                </a:cubicBezTo>
                <a:close/>
                <a:moveTo>
                  <a:pt x="303278" y="0"/>
                </a:moveTo>
                <a:cubicBezTo>
                  <a:pt x="376957" y="0"/>
                  <a:pt x="444417" y="26357"/>
                  <a:pt x="496977" y="70052"/>
                </a:cubicBezTo>
                <a:lnTo>
                  <a:pt x="510235" y="56815"/>
                </a:lnTo>
                <a:lnTo>
                  <a:pt x="505190" y="51778"/>
                </a:lnTo>
                <a:cubicBezTo>
                  <a:pt x="500966" y="47561"/>
                  <a:pt x="500966" y="40649"/>
                  <a:pt x="505190" y="36432"/>
                </a:cubicBezTo>
                <a:lnTo>
                  <a:pt x="524431" y="17220"/>
                </a:lnTo>
                <a:cubicBezTo>
                  <a:pt x="528772" y="13003"/>
                  <a:pt x="535694" y="13003"/>
                  <a:pt x="539917" y="17220"/>
                </a:cubicBezTo>
                <a:lnTo>
                  <a:pt x="585673" y="63024"/>
                </a:lnTo>
                <a:lnTo>
                  <a:pt x="585908" y="63141"/>
                </a:lnTo>
                <a:cubicBezTo>
                  <a:pt x="590131" y="67358"/>
                  <a:pt x="590131" y="74270"/>
                  <a:pt x="585908" y="78487"/>
                </a:cubicBezTo>
                <a:lnTo>
                  <a:pt x="566549" y="97699"/>
                </a:lnTo>
                <a:cubicBezTo>
                  <a:pt x="562326" y="101916"/>
                  <a:pt x="555404" y="101916"/>
                  <a:pt x="551180" y="97699"/>
                </a:cubicBezTo>
                <a:lnTo>
                  <a:pt x="546135" y="92661"/>
                </a:lnTo>
                <a:lnTo>
                  <a:pt x="533113" y="105664"/>
                </a:lnTo>
                <a:cubicBezTo>
                  <a:pt x="578751" y="158614"/>
                  <a:pt x="606439" y="227378"/>
                  <a:pt x="606439" y="302703"/>
                </a:cubicBezTo>
                <a:cubicBezTo>
                  <a:pt x="606439" y="469986"/>
                  <a:pt x="470697" y="605522"/>
                  <a:pt x="303278" y="605522"/>
                </a:cubicBezTo>
                <a:cubicBezTo>
                  <a:pt x="135742" y="605522"/>
                  <a:pt x="0" y="469986"/>
                  <a:pt x="0" y="302703"/>
                </a:cubicBezTo>
                <a:cubicBezTo>
                  <a:pt x="0" y="227378"/>
                  <a:pt x="27688" y="158614"/>
                  <a:pt x="73326" y="105664"/>
                </a:cubicBezTo>
                <a:lnTo>
                  <a:pt x="60304" y="92544"/>
                </a:lnTo>
                <a:lnTo>
                  <a:pt x="55259" y="97699"/>
                </a:lnTo>
                <a:cubicBezTo>
                  <a:pt x="51035" y="101916"/>
                  <a:pt x="44113" y="101916"/>
                  <a:pt x="39890" y="97699"/>
                </a:cubicBezTo>
                <a:lnTo>
                  <a:pt x="20649" y="78487"/>
                </a:lnTo>
                <a:cubicBezTo>
                  <a:pt x="16308" y="74270"/>
                  <a:pt x="16308" y="67358"/>
                  <a:pt x="20649" y="63141"/>
                </a:cubicBezTo>
                <a:lnTo>
                  <a:pt x="20766" y="63024"/>
                </a:lnTo>
                <a:lnTo>
                  <a:pt x="66522" y="17220"/>
                </a:lnTo>
                <a:cubicBezTo>
                  <a:pt x="70863" y="13003"/>
                  <a:pt x="77667" y="13003"/>
                  <a:pt x="81891" y="17220"/>
                </a:cubicBezTo>
                <a:lnTo>
                  <a:pt x="101249" y="36432"/>
                </a:lnTo>
                <a:cubicBezTo>
                  <a:pt x="105355" y="40649"/>
                  <a:pt x="105355" y="47561"/>
                  <a:pt x="101249" y="51778"/>
                </a:cubicBezTo>
                <a:lnTo>
                  <a:pt x="96204" y="56815"/>
                </a:lnTo>
                <a:lnTo>
                  <a:pt x="109462" y="69935"/>
                </a:lnTo>
                <a:cubicBezTo>
                  <a:pt x="162022" y="26357"/>
                  <a:pt x="229482" y="0"/>
                  <a:pt x="3032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8" name="target_126420">
            <a:extLst>
              <a:ext uri="{FF2B5EF4-FFF2-40B4-BE49-F238E27FC236}">
                <a16:creationId xmlns:a16="http://schemas.microsoft.com/office/drawing/2014/main" id="{3DFB393A-B774-48D8-AD10-6256F0116925}"/>
              </a:ext>
            </a:extLst>
          </p:cNvPr>
          <p:cNvSpPr>
            <a:spLocks noChangeAspect="1"/>
          </p:cNvSpPr>
          <p:nvPr/>
        </p:nvSpPr>
        <p:spPr bwMode="auto">
          <a:xfrm>
            <a:off x="5117888" y="2675225"/>
            <a:ext cx="609685" cy="608543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9" name="page-quality_48571">
            <a:extLst>
              <a:ext uri="{FF2B5EF4-FFF2-40B4-BE49-F238E27FC236}">
                <a16:creationId xmlns:a16="http://schemas.microsoft.com/office/drawing/2014/main" id="{D57E3E8E-F94B-45F1-8AF0-3C3C0C4FD423}"/>
              </a:ext>
            </a:extLst>
          </p:cNvPr>
          <p:cNvSpPr>
            <a:spLocks noChangeAspect="1"/>
          </p:cNvSpPr>
          <p:nvPr/>
        </p:nvSpPr>
        <p:spPr bwMode="auto">
          <a:xfrm>
            <a:off x="6401046" y="3906637"/>
            <a:ext cx="609685" cy="608763"/>
          </a:xfrm>
          <a:custGeom>
            <a:avLst/>
            <a:gdLst>
              <a:gd name="connsiteX0" fmla="*/ 392880 w 587787"/>
              <a:gd name="connsiteY0" fmla="*/ 161471 h 586899"/>
              <a:gd name="connsiteX1" fmla="*/ 466659 w 587787"/>
              <a:gd name="connsiteY1" fmla="*/ 161471 h 586899"/>
              <a:gd name="connsiteX2" fmla="*/ 251471 w 587787"/>
              <a:gd name="connsiteY2" fmla="*/ 425428 h 586899"/>
              <a:gd name="connsiteX3" fmla="*/ 121128 w 587787"/>
              <a:gd name="connsiteY3" fmla="*/ 252935 h 586899"/>
              <a:gd name="connsiteX4" fmla="*/ 193062 w 587787"/>
              <a:gd name="connsiteY4" fmla="*/ 252935 h 586899"/>
              <a:gd name="connsiteX5" fmla="*/ 251471 w 587787"/>
              <a:gd name="connsiteY5" fmla="*/ 324756 h 586899"/>
              <a:gd name="connsiteX6" fmla="*/ 330784 w 587787"/>
              <a:gd name="connsiteY6" fmla="*/ 64461 h 586899"/>
              <a:gd name="connsiteX7" fmla="*/ 292049 w 587787"/>
              <a:gd name="connsiteY7" fmla="*/ 100681 h 586899"/>
              <a:gd name="connsiteX8" fmla="*/ 257003 w 587787"/>
              <a:gd name="connsiteY8" fmla="*/ 119099 h 586899"/>
              <a:gd name="connsiteX9" fmla="*/ 100834 w 587787"/>
              <a:gd name="connsiteY9" fmla="*/ 119099 h 586899"/>
              <a:gd name="connsiteX10" fmla="*/ 64558 w 587787"/>
              <a:gd name="connsiteY10" fmla="*/ 155933 h 586899"/>
              <a:gd name="connsiteX11" fmla="*/ 64558 w 587787"/>
              <a:gd name="connsiteY11" fmla="*/ 485604 h 586899"/>
              <a:gd name="connsiteX12" fmla="*/ 100834 w 587787"/>
              <a:gd name="connsiteY12" fmla="*/ 522438 h 586899"/>
              <a:gd name="connsiteX13" fmla="*/ 486338 w 587787"/>
              <a:gd name="connsiteY13" fmla="*/ 522438 h 586899"/>
              <a:gd name="connsiteX14" fmla="*/ 523229 w 587787"/>
              <a:gd name="connsiteY14" fmla="*/ 485604 h 586899"/>
              <a:gd name="connsiteX15" fmla="*/ 523229 w 587787"/>
              <a:gd name="connsiteY15" fmla="*/ 100681 h 586899"/>
              <a:gd name="connsiteX16" fmla="*/ 486338 w 587787"/>
              <a:gd name="connsiteY16" fmla="*/ 64461 h 586899"/>
              <a:gd name="connsiteX17" fmla="*/ 205971 w 587787"/>
              <a:gd name="connsiteY17" fmla="*/ 38676 h 586899"/>
              <a:gd name="connsiteX18" fmla="*/ 183837 w 587787"/>
              <a:gd name="connsiteY18" fmla="*/ 60777 h 586899"/>
              <a:gd name="connsiteX19" fmla="*/ 205971 w 587787"/>
              <a:gd name="connsiteY19" fmla="*/ 82264 h 586899"/>
              <a:gd name="connsiteX20" fmla="*/ 227491 w 587787"/>
              <a:gd name="connsiteY20" fmla="*/ 60777 h 586899"/>
              <a:gd name="connsiteX21" fmla="*/ 205971 w 587787"/>
              <a:gd name="connsiteY21" fmla="*/ 38676 h 586899"/>
              <a:gd name="connsiteX22" fmla="*/ 143258 w 587787"/>
              <a:gd name="connsiteY22" fmla="*/ 38676 h 586899"/>
              <a:gd name="connsiteX23" fmla="*/ 121123 w 587787"/>
              <a:gd name="connsiteY23" fmla="*/ 60777 h 586899"/>
              <a:gd name="connsiteX24" fmla="*/ 143258 w 587787"/>
              <a:gd name="connsiteY24" fmla="*/ 82264 h 586899"/>
              <a:gd name="connsiteX25" fmla="*/ 165392 w 587787"/>
              <a:gd name="connsiteY25" fmla="*/ 60777 h 586899"/>
              <a:gd name="connsiteX26" fmla="*/ 143258 w 587787"/>
              <a:gd name="connsiteY26" fmla="*/ 38676 h 586899"/>
              <a:gd name="connsiteX27" fmla="*/ 82389 w 587787"/>
              <a:gd name="connsiteY27" fmla="*/ 38676 h 586899"/>
              <a:gd name="connsiteX28" fmla="*/ 60869 w 587787"/>
              <a:gd name="connsiteY28" fmla="*/ 60777 h 586899"/>
              <a:gd name="connsiteX29" fmla="*/ 82389 w 587787"/>
              <a:gd name="connsiteY29" fmla="*/ 82264 h 586899"/>
              <a:gd name="connsiteX30" fmla="*/ 104523 w 587787"/>
              <a:gd name="connsiteY30" fmla="*/ 60777 h 586899"/>
              <a:gd name="connsiteX31" fmla="*/ 82389 w 587787"/>
              <a:gd name="connsiteY31" fmla="*/ 38676 h 586899"/>
              <a:gd name="connsiteX32" fmla="*/ 55336 w 587787"/>
              <a:gd name="connsiteY32" fmla="*/ 0 h 586899"/>
              <a:gd name="connsiteX33" fmla="*/ 532451 w 587787"/>
              <a:gd name="connsiteY33" fmla="*/ 0 h 586899"/>
              <a:gd name="connsiteX34" fmla="*/ 587787 w 587787"/>
              <a:gd name="connsiteY34" fmla="*/ 55252 h 586899"/>
              <a:gd name="connsiteX35" fmla="*/ 587787 w 587787"/>
              <a:gd name="connsiteY35" fmla="*/ 531647 h 586899"/>
              <a:gd name="connsiteX36" fmla="*/ 532451 w 587787"/>
              <a:gd name="connsiteY36" fmla="*/ 586899 h 586899"/>
              <a:gd name="connsiteX37" fmla="*/ 55336 w 587787"/>
              <a:gd name="connsiteY37" fmla="*/ 586899 h 586899"/>
              <a:gd name="connsiteX38" fmla="*/ 0 w 587787"/>
              <a:gd name="connsiteY38" fmla="*/ 531647 h 586899"/>
              <a:gd name="connsiteX39" fmla="*/ 0 w 587787"/>
              <a:gd name="connsiteY39" fmla="*/ 55252 h 586899"/>
              <a:gd name="connsiteX40" fmla="*/ 55336 w 587787"/>
              <a:gd name="connsiteY40" fmla="*/ 0 h 58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87787" h="586899">
                <a:moveTo>
                  <a:pt x="392880" y="161471"/>
                </a:moveTo>
                <a:lnTo>
                  <a:pt x="466659" y="161471"/>
                </a:lnTo>
                <a:lnTo>
                  <a:pt x="251471" y="425428"/>
                </a:lnTo>
                <a:lnTo>
                  <a:pt x="121128" y="252935"/>
                </a:lnTo>
                <a:lnTo>
                  <a:pt x="193062" y="252935"/>
                </a:lnTo>
                <a:lnTo>
                  <a:pt x="251471" y="324756"/>
                </a:lnTo>
                <a:close/>
                <a:moveTo>
                  <a:pt x="330784" y="64461"/>
                </a:moveTo>
                <a:cubicBezTo>
                  <a:pt x="310494" y="64461"/>
                  <a:pt x="292049" y="74897"/>
                  <a:pt x="292049" y="100681"/>
                </a:cubicBezTo>
                <a:cubicBezTo>
                  <a:pt x="292049" y="119099"/>
                  <a:pt x="293894" y="119099"/>
                  <a:pt x="257003" y="119099"/>
                </a:cubicBezTo>
                <a:lnTo>
                  <a:pt x="100834" y="119099"/>
                </a:lnTo>
                <a:cubicBezTo>
                  <a:pt x="80544" y="119099"/>
                  <a:pt x="64558" y="135674"/>
                  <a:pt x="64558" y="155933"/>
                </a:cubicBezTo>
                <a:lnTo>
                  <a:pt x="64558" y="485604"/>
                </a:lnTo>
                <a:cubicBezTo>
                  <a:pt x="64558" y="505863"/>
                  <a:pt x="80544" y="522438"/>
                  <a:pt x="100834" y="522438"/>
                </a:cubicBezTo>
                <a:lnTo>
                  <a:pt x="486338" y="522438"/>
                </a:lnTo>
                <a:cubicBezTo>
                  <a:pt x="506628" y="522438"/>
                  <a:pt x="523229" y="505863"/>
                  <a:pt x="523229" y="485604"/>
                </a:cubicBezTo>
                <a:lnTo>
                  <a:pt x="523229" y="100681"/>
                </a:lnTo>
                <a:cubicBezTo>
                  <a:pt x="523229" y="80422"/>
                  <a:pt x="506628" y="64461"/>
                  <a:pt x="486338" y="64461"/>
                </a:cubicBezTo>
                <a:close/>
                <a:moveTo>
                  <a:pt x="205971" y="38676"/>
                </a:moveTo>
                <a:cubicBezTo>
                  <a:pt x="193060" y="38676"/>
                  <a:pt x="183837" y="49727"/>
                  <a:pt x="183837" y="60777"/>
                </a:cubicBezTo>
                <a:cubicBezTo>
                  <a:pt x="183837" y="71214"/>
                  <a:pt x="193060" y="82264"/>
                  <a:pt x="205971" y="82264"/>
                </a:cubicBezTo>
                <a:cubicBezTo>
                  <a:pt x="218268" y="82264"/>
                  <a:pt x="227491" y="73055"/>
                  <a:pt x="227491" y="60777"/>
                </a:cubicBezTo>
                <a:cubicBezTo>
                  <a:pt x="227491" y="47885"/>
                  <a:pt x="216424" y="38676"/>
                  <a:pt x="205971" y="38676"/>
                </a:cubicBezTo>
                <a:close/>
                <a:moveTo>
                  <a:pt x="143258" y="38676"/>
                </a:moveTo>
                <a:cubicBezTo>
                  <a:pt x="132191" y="38676"/>
                  <a:pt x="121123" y="47885"/>
                  <a:pt x="121123" y="60777"/>
                </a:cubicBezTo>
                <a:cubicBezTo>
                  <a:pt x="121123" y="73055"/>
                  <a:pt x="130346" y="82264"/>
                  <a:pt x="143258" y="82264"/>
                </a:cubicBezTo>
                <a:cubicBezTo>
                  <a:pt x="156169" y="82264"/>
                  <a:pt x="165392" y="73055"/>
                  <a:pt x="165392" y="60777"/>
                </a:cubicBezTo>
                <a:cubicBezTo>
                  <a:pt x="165392" y="47885"/>
                  <a:pt x="154325" y="38676"/>
                  <a:pt x="143258" y="38676"/>
                </a:cubicBezTo>
                <a:close/>
                <a:moveTo>
                  <a:pt x="82389" y="38676"/>
                </a:moveTo>
                <a:cubicBezTo>
                  <a:pt x="71321" y="38676"/>
                  <a:pt x="60869" y="47885"/>
                  <a:pt x="60869" y="60777"/>
                </a:cubicBezTo>
                <a:cubicBezTo>
                  <a:pt x="60869" y="73055"/>
                  <a:pt x="71321" y="82264"/>
                  <a:pt x="82389" y="82264"/>
                </a:cubicBezTo>
                <a:cubicBezTo>
                  <a:pt x="95300" y="82264"/>
                  <a:pt x="104523" y="73055"/>
                  <a:pt x="104523" y="60777"/>
                </a:cubicBezTo>
                <a:cubicBezTo>
                  <a:pt x="104523" y="47885"/>
                  <a:pt x="93456" y="38676"/>
                  <a:pt x="82389" y="38676"/>
                </a:cubicBezTo>
                <a:close/>
                <a:moveTo>
                  <a:pt x="55336" y="0"/>
                </a:moveTo>
                <a:lnTo>
                  <a:pt x="532451" y="0"/>
                </a:lnTo>
                <a:cubicBezTo>
                  <a:pt x="563808" y="0"/>
                  <a:pt x="587787" y="23943"/>
                  <a:pt x="587787" y="55252"/>
                </a:cubicBezTo>
                <a:lnTo>
                  <a:pt x="587787" y="531647"/>
                </a:lnTo>
                <a:cubicBezTo>
                  <a:pt x="587787" y="562956"/>
                  <a:pt x="563808" y="586899"/>
                  <a:pt x="532451" y="586899"/>
                </a:cubicBezTo>
                <a:lnTo>
                  <a:pt x="55336" y="586899"/>
                </a:lnTo>
                <a:cubicBezTo>
                  <a:pt x="23979" y="586899"/>
                  <a:pt x="0" y="562956"/>
                  <a:pt x="0" y="531647"/>
                </a:cubicBezTo>
                <a:lnTo>
                  <a:pt x="0" y="55252"/>
                </a:lnTo>
                <a:cubicBezTo>
                  <a:pt x="0" y="23943"/>
                  <a:pt x="23979" y="0"/>
                  <a:pt x="55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0" name="vintage-headphones_17606">
            <a:extLst>
              <a:ext uri="{FF2B5EF4-FFF2-40B4-BE49-F238E27FC236}">
                <a16:creationId xmlns:a16="http://schemas.microsoft.com/office/drawing/2014/main" id="{577BB285-FA9D-470F-A0F4-1CB43F8BFBBD}"/>
              </a:ext>
            </a:extLst>
          </p:cNvPr>
          <p:cNvSpPr>
            <a:spLocks noChangeAspect="1"/>
          </p:cNvSpPr>
          <p:nvPr/>
        </p:nvSpPr>
        <p:spPr bwMode="auto">
          <a:xfrm>
            <a:off x="8968614" y="3955171"/>
            <a:ext cx="609685" cy="511694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486" h="3770">
                <a:moveTo>
                  <a:pt x="4294" y="1829"/>
                </a:moveTo>
                <a:lnTo>
                  <a:pt x="3813" y="1829"/>
                </a:lnTo>
                <a:lnTo>
                  <a:pt x="3813" y="1570"/>
                </a:lnTo>
                <a:cubicBezTo>
                  <a:pt x="3813" y="705"/>
                  <a:pt x="3109" y="0"/>
                  <a:pt x="2243" y="0"/>
                </a:cubicBezTo>
                <a:cubicBezTo>
                  <a:pt x="1377" y="0"/>
                  <a:pt x="673" y="705"/>
                  <a:pt x="673" y="1570"/>
                </a:cubicBezTo>
                <a:lnTo>
                  <a:pt x="673" y="1829"/>
                </a:lnTo>
                <a:lnTo>
                  <a:pt x="192" y="1829"/>
                </a:lnTo>
                <a:cubicBezTo>
                  <a:pt x="86" y="1829"/>
                  <a:pt x="0" y="1915"/>
                  <a:pt x="0" y="2022"/>
                </a:cubicBezTo>
                <a:lnTo>
                  <a:pt x="0" y="3578"/>
                </a:lnTo>
                <a:cubicBezTo>
                  <a:pt x="0" y="3684"/>
                  <a:pt x="86" y="3770"/>
                  <a:pt x="192" y="3770"/>
                </a:cubicBezTo>
                <a:lnTo>
                  <a:pt x="865" y="3770"/>
                </a:lnTo>
                <a:cubicBezTo>
                  <a:pt x="972" y="3770"/>
                  <a:pt x="1058" y="3684"/>
                  <a:pt x="1058" y="3578"/>
                </a:cubicBezTo>
                <a:lnTo>
                  <a:pt x="1058" y="2833"/>
                </a:lnTo>
                <a:lnTo>
                  <a:pt x="1058" y="2022"/>
                </a:lnTo>
                <a:lnTo>
                  <a:pt x="1058" y="1570"/>
                </a:lnTo>
                <a:cubicBezTo>
                  <a:pt x="1058" y="917"/>
                  <a:pt x="1589" y="385"/>
                  <a:pt x="2243" y="385"/>
                </a:cubicBezTo>
                <a:cubicBezTo>
                  <a:pt x="2897" y="385"/>
                  <a:pt x="3429" y="917"/>
                  <a:pt x="3429" y="1570"/>
                </a:cubicBezTo>
                <a:lnTo>
                  <a:pt x="3429" y="2022"/>
                </a:lnTo>
                <a:lnTo>
                  <a:pt x="3429" y="2833"/>
                </a:lnTo>
                <a:lnTo>
                  <a:pt x="3429" y="3578"/>
                </a:lnTo>
                <a:cubicBezTo>
                  <a:pt x="3429" y="3684"/>
                  <a:pt x="3515" y="3770"/>
                  <a:pt x="3621" y="3770"/>
                </a:cubicBezTo>
                <a:lnTo>
                  <a:pt x="4294" y="3770"/>
                </a:lnTo>
                <a:cubicBezTo>
                  <a:pt x="4400" y="3770"/>
                  <a:pt x="4486" y="3684"/>
                  <a:pt x="4486" y="3578"/>
                </a:cubicBezTo>
                <a:lnTo>
                  <a:pt x="4486" y="2022"/>
                </a:lnTo>
                <a:cubicBezTo>
                  <a:pt x="4486" y="1915"/>
                  <a:pt x="4400" y="1829"/>
                  <a:pt x="4294" y="18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1" name="pin-on-map_73431">
            <a:extLst>
              <a:ext uri="{FF2B5EF4-FFF2-40B4-BE49-F238E27FC236}">
                <a16:creationId xmlns:a16="http://schemas.microsoft.com/office/drawing/2014/main" id="{7B18E637-9FF6-44C1-AAD0-E99F83D87763}"/>
              </a:ext>
            </a:extLst>
          </p:cNvPr>
          <p:cNvSpPr>
            <a:spLocks noChangeAspect="1"/>
          </p:cNvSpPr>
          <p:nvPr/>
        </p:nvSpPr>
        <p:spPr bwMode="auto">
          <a:xfrm>
            <a:off x="7710504" y="2674654"/>
            <a:ext cx="559588" cy="609685"/>
          </a:xfrm>
          <a:custGeom>
            <a:avLst/>
            <a:gdLst>
              <a:gd name="connsiteX0" fmla="*/ 491786 w 555702"/>
              <a:gd name="connsiteY0" fmla="*/ 316656 h 605451"/>
              <a:gd name="connsiteX1" fmla="*/ 451101 w 555702"/>
              <a:gd name="connsiteY1" fmla="*/ 364400 h 605451"/>
              <a:gd name="connsiteX2" fmla="*/ 388168 w 555702"/>
              <a:gd name="connsiteY2" fmla="*/ 397906 h 605451"/>
              <a:gd name="connsiteX3" fmla="*/ 376983 w 555702"/>
              <a:gd name="connsiteY3" fmla="*/ 396802 h 605451"/>
              <a:gd name="connsiteX4" fmla="*/ 376983 w 555702"/>
              <a:gd name="connsiteY4" fmla="*/ 524446 h 605451"/>
              <a:gd name="connsiteX5" fmla="*/ 491786 w 555702"/>
              <a:gd name="connsiteY5" fmla="*/ 550220 h 605451"/>
              <a:gd name="connsiteX6" fmla="*/ 236613 w 555702"/>
              <a:gd name="connsiteY6" fmla="*/ 234792 h 605451"/>
              <a:gd name="connsiteX7" fmla="*/ 213136 w 555702"/>
              <a:gd name="connsiteY7" fmla="*/ 240069 h 605451"/>
              <a:gd name="connsiteX8" fmla="*/ 213136 w 555702"/>
              <a:gd name="connsiteY8" fmla="*/ 550220 h 605451"/>
              <a:gd name="connsiteX9" fmla="*/ 327939 w 555702"/>
              <a:gd name="connsiteY9" fmla="*/ 524446 h 605451"/>
              <a:gd name="connsiteX10" fmla="*/ 327939 w 555702"/>
              <a:gd name="connsiteY10" fmla="*/ 366977 h 605451"/>
              <a:gd name="connsiteX11" fmla="*/ 325358 w 555702"/>
              <a:gd name="connsiteY11" fmla="*/ 364400 h 605451"/>
              <a:gd name="connsiteX12" fmla="*/ 280371 w 555702"/>
              <a:gd name="connsiteY12" fmla="*/ 311010 h 605451"/>
              <a:gd name="connsiteX13" fmla="*/ 236613 w 555702"/>
              <a:gd name="connsiteY13" fmla="*/ 234792 h 605451"/>
              <a:gd name="connsiteX14" fmla="*/ 49166 w 555702"/>
              <a:gd name="connsiteY14" fmla="*/ 214295 h 605451"/>
              <a:gd name="connsiteX15" fmla="*/ 49166 w 555702"/>
              <a:gd name="connsiteY15" fmla="*/ 524446 h 605451"/>
              <a:gd name="connsiteX16" fmla="*/ 163970 w 555702"/>
              <a:gd name="connsiteY16" fmla="*/ 550220 h 605451"/>
              <a:gd name="connsiteX17" fmla="*/ 163970 w 555702"/>
              <a:gd name="connsiteY17" fmla="*/ 240069 h 605451"/>
              <a:gd name="connsiteX18" fmla="*/ 388216 w 555702"/>
              <a:gd name="connsiteY18" fmla="*/ 103802 h 605451"/>
              <a:gd name="connsiteX19" fmla="*/ 451690 w 555702"/>
              <a:gd name="connsiteY19" fmla="*/ 167205 h 605451"/>
              <a:gd name="connsiteX20" fmla="*/ 388216 w 555702"/>
              <a:gd name="connsiteY20" fmla="*/ 230608 h 605451"/>
              <a:gd name="connsiteX21" fmla="*/ 324742 w 555702"/>
              <a:gd name="connsiteY21" fmla="*/ 167205 h 605451"/>
              <a:gd name="connsiteX22" fmla="*/ 388216 w 555702"/>
              <a:gd name="connsiteY22" fmla="*/ 103802 h 605451"/>
              <a:gd name="connsiteX23" fmla="*/ 388168 w 555702"/>
              <a:gd name="connsiteY23" fmla="*/ 49708 h 605451"/>
              <a:gd name="connsiteX24" fmla="*/ 270538 w 555702"/>
              <a:gd name="connsiteY24" fmla="*/ 167288 h 605451"/>
              <a:gd name="connsiteX25" fmla="*/ 388168 w 555702"/>
              <a:gd name="connsiteY25" fmla="*/ 348199 h 605451"/>
              <a:gd name="connsiteX26" fmla="*/ 505921 w 555702"/>
              <a:gd name="connsiteY26" fmla="*/ 167288 h 605451"/>
              <a:gd name="connsiteX27" fmla="*/ 388168 w 555702"/>
              <a:gd name="connsiteY27" fmla="*/ 49708 h 605451"/>
              <a:gd name="connsiteX28" fmla="*/ 388168 w 555702"/>
              <a:gd name="connsiteY28" fmla="*/ 0 h 605451"/>
              <a:gd name="connsiteX29" fmla="*/ 555702 w 555702"/>
              <a:gd name="connsiteY29" fmla="*/ 167288 h 605451"/>
              <a:gd name="connsiteX30" fmla="*/ 540952 w 555702"/>
              <a:gd name="connsiteY30" fmla="*/ 231969 h 605451"/>
              <a:gd name="connsiteX31" fmla="*/ 540952 w 555702"/>
              <a:gd name="connsiteY31" fmla="*/ 580904 h 605451"/>
              <a:gd name="connsiteX32" fmla="*/ 531733 w 555702"/>
              <a:gd name="connsiteY32" fmla="*/ 600051 h 605451"/>
              <a:gd name="connsiteX33" fmla="*/ 516369 w 555702"/>
              <a:gd name="connsiteY33" fmla="*/ 605451 h 605451"/>
              <a:gd name="connsiteX34" fmla="*/ 510961 w 555702"/>
              <a:gd name="connsiteY34" fmla="*/ 604837 h 605451"/>
              <a:gd name="connsiteX35" fmla="*/ 352399 w 555702"/>
              <a:gd name="connsiteY35" fmla="*/ 569244 h 605451"/>
              <a:gd name="connsiteX36" fmla="*/ 193961 w 555702"/>
              <a:gd name="connsiteY36" fmla="*/ 604837 h 605451"/>
              <a:gd name="connsiteX37" fmla="*/ 188553 w 555702"/>
              <a:gd name="connsiteY37" fmla="*/ 605451 h 605451"/>
              <a:gd name="connsiteX38" fmla="*/ 183144 w 555702"/>
              <a:gd name="connsiteY38" fmla="*/ 604837 h 605451"/>
              <a:gd name="connsiteX39" fmla="*/ 19175 w 555702"/>
              <a:gd name="connsiteY39" fmla="*/ 568017 h 605451"/>
              <a:gd name="connsiteX40" fmla="*/ 0 w 555702"/>
              <a:gd name="connsiteY40" fmla="*/ 544084 h 605451"/>
              <a:gd name="connsiteX41" fmla="*/ 0 w 555702"/>
              <a:gd name="connsiteY41" fmla="*/ 183611 h 605451"/>
              <a:gd name="connsiteX42" fmla="*/ 9219 w 555702"/>
              <a:gd name="connsiteY42" fmla="*/ 164465 h 605451"/>
              <a:gd name="connsiteX43" fmla="*/ 29991 w 555702"/>
              <a:gd name="connsiteY43" fmla="*/ 159678 h 605451"/>
              <a:gd name="connsiteX44" fmla="*/ 188553 w 555702"/>
              <a:gd name="connsiteY44" fmla="*/ 195271 h 605451"/>
              <a:gd name="connsiteX45" fmla="*/ 222355 w 555702"/>
              <a:gd name="connsiteY45" fmla="*/ 187662 h 605451"/>
              <a:gd name="connsiteX46" fmla="*/ 220634 w 555702"/>
              <a:gd name="connsiteY46" fmla="*/ 167288 h 605451"/>
              <a:gd name="connsiteX47" fmla="*/ 388168 w 555702"/>
              <a:gd name="connsiteY4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5702" h="605451">
                <a:moveTo>
                  <a:pt x="491786" y="316656"/>
                </a:moveTo>
                <a:cubicBezTo>
                  <a:pt x="478511" y="334821"/>
                  <a:pt x="464130" y="351513"/>
                  <a:pt x="451101" y="364400"/>
                </a:cubicBezTo>
                <a:cubicBezTo>
                  <a:pt x="427255" y="387965"/>
                  <a:pt x="408449" y="397906"/>
                  <a:pt x="388168" y="397906"/>
                </a:cubicBezTo>
                <a:cubicBezTo>
                  <a:pt x="384480" y="397906"/>
                  <a:pt x="380670" y="397538"/>
                  <a:pt x="376983" y="396802"/>
                </a:cubicBezTo>
                <a:lnTo>
                  <a:pt x="376983" y="524446"/>
                </a:lnTo>
                <a:lnTo>
                  <a:pt x="491786" y="550220"/>
                </a:lnTo>
                <a:close/>
                <a:moveTo>
                  <a:pt x="236613" y="234792"/>
                </a:moveTo>
                <a:lnTo>
                  <a:pt x="213136" y="240069"/>
                </a:lnTo>
                <a:lnTo>
                  <a:pt x="213136" y="550220"/>
                </a:lnTo>
                <a:lnTo>
                  <a:pt x="327939" y="524446"/>
                </a:lnTo>
                <a:lnTo>
                  <a:pt x="327939" y="366977"/>
                </a:lnTo>
                <a:cubicBezTo>
                  <a:pt x="327079" y="366118"/>
                  <a:pt x="326218" y="365259"/>
                  <a:pt x="325358" y="364400"/>
                </a:cubicBezTo>
                <a:cubicBezTo>
                  <a:pt x="310854" y="350163"/>
                  <a:pt x="294875" y="331261"/>
                  <a:pt x="280371" y="311010"/>
                </a:cubicBezTo>
                <a:cubicBezTo>
                  <a:pt x="267465" y="292968"/>
                  <a:pt x="249396" y="265107"/>
                  <a:pt x="236613" y="234792"/>
                </a:cubicBezTo>
                <a:close/>
                <a:moveTo>
                  <a:pt x="49166" y="214295"/>
                </a:moveTo>
                <a:lnTo>
                  <a:pt x="49166" y="524446"/>
                </a:lnTo>
                <a:lnTo>
                  <a:pt x="163970" y="550220"/>
                </a:lnTo>
                <a:lnTo>
                  <a:pt x="163970" y="240069"/>
                </a:lnTo>
                <a:close/>
                <a:moveTo>
                  <a:pt x="388216" y="103802"/>
                </a:moveTo>
                <a:cubicBezTo>
                  <a:pt x="423272" y="103802"/>
                  <a:pt x="451690" y="132188"/>
                  <a:pt x="451690" y="167205"/>
                </a:cubicBezTo>
                <a:cubicBezTo>
                  <a:pt x="451690" y="202222"/>
                  <a:pt x="423272" y="230608"/>
                  <a:pt x="388216" y="230608"/>
                </a:cubicBezTo>
                <a:cubicBezTo>
                  <a:pt x="353160" y="230608"/>
                  <a:pt x="324742" y="202222"/>
                  <a:pt x="324742" y="167205"/>
                </a:cubicBezTo>
                <a:cubicBezTo>
                  <a:pt x="324742" y="132188"/>
                  <a:pt x="353160" y="103802"/>
                  <a:pt x="388216" y="103802"/>
                </a:cubicBezTo>
                <a:close/>
                <a:moveTo>
                  <a:pt x="388168" y="49708"/>
                </a:moveTo>
                <a:cubicBezTo>
                  <a:pt x="323268" y="49708"/>
                  <a:pt x="270538" y="102484"/>
                  <a:pt x="270538" y="167288"/>
                </a:cubicBezTo>
                <a:cubicBezTo>
                  <a:pt x="270538" y="232092"/>
                  <a:pt x="365674" y="348199"/>
                  <a:pt x="388168" y="348199"/>
                </a:cubicBezTo>
                <a:cubicBezTo>
                  <a:pt x="410661" y="348199"/>
                  <a:pt x="505921" y="232092"/>
                  <a:pt x="505921" y="167288"/>
                </a:cubicBezTo>
                <a:cubicBezTo>
                  <a:pt x="505921" y="102484"/>
                  <a:pt x="453067" y="49708"/>
                  <a:pt x="388168" y="49708"/>
                </a:cubicBezTo>
                <a:close/>
                <a:moveTo>
                  <a:pt x="388168" y="0"/>
                </a:moveTo>
                <a:cubicBezTo>
                  <a:pt x="480600" y="0"/>
                  <a:pt x="555702" y="74991"/>
                  <a:pt x="555702" y="167288"/>
                </a:cubicBezTo>
                <a:cubicBezTo>
                  <a:pt x="555702" y="188398"/>
                  <a:pt x="549679" y="210858"/>
                  <a:pt x="540952" y="231969"/>
                </a:cubicBezTo>
                <a:lnTo>
                  <a:pt x="540952" y="580904"/>
                </a:lnTo>
                <a:cubicBezTo>
                  <a:pt x="540952" y="588391"/>
                  <a:pt x="537510" y="595387"/>
                  <a:pt x="531733" y="600051"/>
                </a:cubicBezTo>
                <a:cubicBezTo>
                  <a:pt x="527308" y="603610"/>
                  <a:pt x="521900" y="605451"/>
                  <a:pt x="516369" y="605451"/>
                </a:cubicBezTo>
                <a:cubicBezTo>
                  <a:pt x="514525" y="605451"/>
                  <a:pt x="512804" y="605206"/>
                  <a:pt x="510961" y="604837"/>
                </a:cubicBezTo>
                <a:lnTo>
                  <a:pt x="352399" y="569244"/>
                </a:lnTo>
                <a:lnTo>
                  <a:pt x="193961" y="604837"/>
                </a:lnTo>
                <a:cubicBezTo>
                  <a:pt x="193715" y="604837"/>
                  <a:pt x="190888" y="605451"/>
                  <a:pt x="188553" y="605451"/>
                </a:cubicBezTo>
                <a:cubicBezTo>
                  <a:pt x="186709" y="605451"/>
                  <a:pt x="184865" y="605206"/>
                  <a:pt x="183144" y="604837"/>
                </a:cubicBezTo>
                <a:lnTo>
                  <a:pt x="19175" y="568017"/>
                </a:lnTo>
                <a:cubicBezTo>
                  <a:pt x="7990" y="565562"/>
                  <a:pt x="0" y="555621"/>
                  <a:pt x="0" y="544084"/>
                </a:cubicBezTo>
                <a:lnTo>
                  <a:pt x="0" y="183611"/>
                </a:lnTo>
                <a:cubicBezTo>
                  <a:pt x="0" y="176247"/>
                  <a:pt x="3442" y="169129"/>
                  <a:pt x="9219" y="164465"/>
                </a:cubicBezTo>
                <a:cubicBezTo>
                  <a:pt x="15119" y="159801"/>
                  <a:pt x="22739" y="158083"/>
                  <a:pt x="29991" y="159678"/>
                </a:cubicBezTo>
                <a:lnTo>
                  <a:pt x="188553" y="195271"/>
                </a:lnTo>
                <a:lnTo>
                  <a:pt x="222355" y="187662"/>
                </a:lnTo>
                <a:cubicBezTo>
                  <a:pt x="221248" y="180788"/>
                  <a:pt x="220634" y="174038"/>
                  <a:pt x="220634" y="167288"/>
                </a:cubicBezTo>
                <a:cubicBezTo>
                  <a:pt x="220634" y="74991"/>
                  <a:pt x="295858" y="0"/>
                  <a:pt x="3881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87188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06C4E3F-BEA2-48B9-8D33-A6944F8E305C}"/>
              </a:ext>
            </a:extLst>
          </p:cNvPr>
          <p:cNvSpPr txBox="1"/>
          <p:nvPr/>
        </p:nvSpPr>
        <p:spPr>
          <a:xfrm>
            <a:off x="837418" y="235804"/>
            <a:ext cx="36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六项问题版式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0F78BF6-B523-44E8-BE45-3D94EEA38023}"/>
              </a:ext>
            </a:extLst>
          </p:cNvPr>
          <p:cNvGrpSpPr/>
          <p:nvPr/>
        </p:nvGrpSpPr>
        <p:grpSpPr>
          <a:xfrm>
            <a:off x="4549140" y="1945004"/>
            <a:ext cx="2769870" cy="3110867"/>
            <a:chOff x="4711065" y="1945004"/>
            <a:chExt cx="2769870" cy="3110867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7D1A5AD-8423-44DF-98F8-4DF9B3EB43B5}"/>
                </a:ext>
              </a:extLst>
            </p:cNvPr>
            <p:cNvSpPr/>
            <p:nvPr/>
          </p:nvSpPr>
          <p:spPr>
            <a:xfrm>
              <a:off x="6092190" y="1945005"/>
              <a:ext cx="1381125" cy="916305"/>
            </a:xfrm>
            <a:custGeom>
              <a:avLst/>
              <a:gdLst>
                <a:gd name="connsiteX0" fmla="*/ 0 w 1381125"/>
                <a:gd name="connsiteY0" fmla="*/ 0 h 916305"/>
                <a:gd name="connsiteX1" fmla="*/ 3810 w 1381125"/>
                <a:gd name="connsiteY1" fmla="*/ 432435 h 916305"/>
                <a:gd name="connsiteX2" fmla="*/ 1000125 w 1381125"/>
                <a:gd name="connsiteY2" fmla="*/ 916305 h 916305"/>
                <a:gd name="connsiteX3" fmla="*/ 1381125 w 1381125"/>
                <a:gd name="connsiteY3" fmla="*/ 680085 h 916305"/>
                <a:gd name="connsiteX4" fmla="*/ 0 w 1381125"/>
                <a:gd name="connsiteY4" fmla="*/ 0 h 9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125" h="916305">
                  <a:moveTo>
                    <a:pt x="0" y="0"/>
                  </a:moveTo>
                  <a:lnTo>
                    <a:pt x="3810" y="432435"/>
                  </a:lnTo>
                  <a:lnTo>
                    <a:pt x="1000125" y="916305"/>
                  </a:lnTo>
                  <a:lnTo>
                    <a:pt x="1381125" y="680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C7E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A333902-6E76-4834-AB86-3819AB5DBA78}"/>
                </a:ext>
              </a:extLst>
            </p:cNvPr>
            <p:cNvSpPr/>
            <p:nvPr/>
          </p:nvSpPr>
          <p:spPr>
            <a:xfrm flipH="1">
              <a:off x="4711065" y="1945004"/>
              <a:ext cx="1381125" cy="916305"/>
            </a:xfrm>
            <a:custGeom>
              <a:avLst/>
              <a:gdLst>
                <a:gd name="connsiteX0" fmla="*/ 0 w 1381125"/>
                <a:gd name="connsiteY0" fmla="*/ 0 h 916305"/>
                <a:gd name="connsiteX1" fmla="*/ 3810 w 1381125"/>
                <a:gd name="connsiteY1" fmla="*/ 432435 h 916305"/>
                <a:gd name="connsiteX2" fmla="*/ 1000125 w 1381125"/>
                <a:gd name="connsiteY2" fmla="*/ 916305 h 916305"/>
                <a:gd name="connsiteX3" fmla="*/ 1381125 w 1381125"/>
                <a:gd name="connsiteY3" fmla="*/ 680085 h 916305"/>
                <a:gd name="connsiteX4" fmla="*/ 0 w 1381125"/>
                <a:gd name="connsiteY4" fmla="*/ 0 h 9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125" h="916305">
                  <a:moveTo>
                    <a:pt x="0" y="0"/>
                  </a:moveTo>
                  <a:lnTo>
                    <a:pt x="3810" y="432435"/>
                  </a:lnTo>
                  <a:lnTo>
                    <a:pt x="1000125" y="916305"/>
                  </a:lnTo>
                  <a:lnTo>
                    <a:pt x="1381125" y="680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D5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703FED16-5910-4990-B2AA-3DB33198088F}"/>
                </a:ext>
              </a:extLst>
            </p:cNvPr>
            <p:cNvSpPr/>
            <p:nvPr/>
          </p:nvSpPr>
          <p:spPr>
            <a:xfrm rot="10800000">
              <a:off x="4718685" y="4139566"/>
              <a:ext cx="1381125" cy="916305"/>
            </a:xfrm>
            <a:custGeom>
              <a:avLst/>
              <a:gdLst>
                <a:gd name="connsiteX0" fmla="*/ 0 w 1381125"/>
                <a:gd name="connsiteY0" fmla="*/ 0 h 916305"/>
                <a:gd name="connsiteX1" fmla="*/ 3810 w 1381125"/>
                <a:gd name="connsiteY1" fmla="*/ 432435 h 916305"/>
                <a:gd name="connsiteX2" fmla="*/ 1000125 w 1381125"/>
                <a:gd name="connsiteY2" fmla="*/ 916305 h 916305"/>
                <a:gd name="connsiteX3" fmla="*/ 1381125 w 1381125"/>
                <a:gd name="connsiteY3" fmla="*/ 680085 h 916305"/>
                <a:gd name="connsiteX4" fmla="*/ 0 w 1381125"/>
                <a:gd name="connsiteY4" fmla="*/ 0 h 9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125" h="916305">
                  <a:moveTo>
                    <a:pt x="0" y="0"/>
                  </a:moveTo>
                  <a:lnTo>
                    <a:pt x="3810" y="432435"/>
                  </a:lnTo>
                  <a:lnTo>
                    <a:pt x="1000125" y="916305"/>
                  </a:lnTo>
                  <a:lnTo>
                    <a:pt x="1381125" y="680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D5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36EAF578-555E-4782-95E9-F4A41B0EACF4}"/>
                </a:ext>
              </a:extLst>
            </p:cNvPr>
            <p:cNvSpPr/>
            <p:nvPr/>
          </p:nvSpPr>
          <p:spPr>
            <a:xfrm rot="10800000" flipH="1">
              <a:off x="6092190" y="4139566"/>
              <a:ext cx="1381125" cy="916305"/>
            </a:xfrm>
            <a:custGeom>
              <a:avLst/>
              <a:gdLst>
                <a:gd name="connsiteX0" fmla="*/ 0 w 1381125"/>
                <a:gd name="connsiteY0" fmla="*/ 0 h 916305"/>
                <a:gd name="connsiteX1" fmla="*/ 3810 w 1381125"/>
                <a:gd name="connsiteY1" fmla="*/ 432435 h 916305"/>
                <a:gd name="connsiteX2" fmla="*/ 1000125 w 1381125"/>
                <a:gd name="connsiteY2" fmla="*/ 916305 h 916305"/>
                <a:gd name="connsiteX3" fmla="*/ 1381125 w 1381125"/>
                <a:gd name="connsiteY3" fmla="*/ 680085 h 916305"/>
                <a:gd name="connsiteX4" fmla="*/ 0 w 1381125"/>
                <a:gd name="connsiteY4" fmla="*/ 0 h 9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125" h="916305">
                  <a:moveTo>
                    <a:pt x="0" y="0"/>
                  </a:moveTo>
                  <a:lnTo>
                    <a:pt x="3810" y="432435"/>
                  </a:lnTo>
                  <a:lnTo>
                    <a:pt x="1000125" y="916305"/>
                  </a:lnTo>
                  <a:lnTo>
                    <a:pt x="1381125" y="680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C7E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456C4BD-AA8B-4F44-BBBF-147FF90EC9FA}"/>
                </a:ext>
              </a:extLst>
            </p:cNvPr>
            <p:cNvSpPr/>
            <p:nvPr/>
          </p:nvSpPr>
          <p:spPr>
            <a:xfrm>
              <a:off x="4716780" y="2644140"/>
              <a:ext cx="388620" cy="1718310"/>
            </a:xfrm>
            <a:custGeom>
              <a:avLst/>
              <a:gdLst>
                <a:gd name="connsiteX0" fmla="*/ 0 w 388620"/>
                <a:gd name="connsiteY0" fmla="*/ 0 h 1718310"/>
                <a:gd name="connsiteX1" fmla="*/ 388620 w 388620"/>
                <a:gd name="connsiteY1" fmla="*/ 232410 h 1718310"/>
                <a:gd name="connsiteX2" fmla="*/ 384810 w 388620"/>
                <a:gd name="connsiteY2" fmla="*/ 1485900 h 1718310"/>
                <a:gd name="connsiteX3" fmla="*/ 7620 w 388620"/>
                <a:gd name="connsiteY3" fmla="*/ 1718310 h 1718310"/>
                <a:gd name="connsiteX4" fmla="*/ 0 w 388620"/>
                <a:gd name="connsiteY4" fmla="*/ 0 h 171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620" h="1718310">
                  <a:moveTo>
                    <a:pt x="0" y="0"/>
                  </a:moveTo>
                  <a:lnTo>
                    <a:pt x="388620" y="232410"/>
                  </a:lnTo>
                  <a:lnTo>
                    <a:pt x="384810" y="1485900"/>
                  </a:lnTo>
                  <a:lnTo>
                    <a:pt x="7620" y="1718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C7E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624840A-8CD3-4140-840F-F9256633495A}"/>
                </a:ext>
              </a:extLst>
            </p:cNvPr>
            <p:cNvSpPr/>
            <p:nvPr/>
          </p:nvSpPr>
          <p:spPr>
            <a:xfrm flipH="1">
              <a:off x="7092315" y="2633507"/>
              <a:ext cx="388620" cy="1718310"/>
            </a:xfrm>
            <a:custGeom>
              <a:avLst/>
              <a:gdLst>
                <a:gd name="connsiteX0" fmla="*/ 0 w 388620"/>
                <a:gd name="connsiteY0" fmla="*/ 0 h 1718310"/>
                <a:gd name="connsiteX1" fmla="*/ 388620 w 388620"/>
                <a:gd name="connsiteY1" fmla="*/ 232410 h 1718310"/>
                <a:gd name="connsiteX2" fmla="*/ 384810 w 388620"/>
                <a:gd name="connsiteY2" fmla="*/ 1485900 h 1718310"/>
                <a:gd name="connsiteX3" fmla="*/ 7620 w 388620"/>
                <a:gd name="connsiteY3" fmla="*/ 1718310 h 1718310"/>
                <a:gd name="connsiteX4" fmla="*/ 0 w 388620"/>
                <a:gd name="connsiteY4" fmla="*/ 0 h 171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620" h="1718310">
                  <a:moveTo>
                    <a:pt x="0" y="0"/>
                  </a:moveTo>
                  <a:lnTo>
                    <a:pt x="388620" y="232410"/>
                  </a:lnTo>
                  <a:lnTo>
                    <a:pt x="384810" y="1485900"/>
                  </a:lnTo>
                  <a:lnTo>
                    <a:pt x="7620" y="1718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D5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E37DFB6-C87B-4EB8-84C7-ADC6D64EFA17}"/>
              </a:ext>
            </a:extLst>
          </p:cNvPr>
          <p:cNvGrpSpPr/>
          <p:nvPr/>
        </p:nvGrpSpPr>
        <p:grpSpPr>
          <a:xfrm>
            <a:off x="4616347" y="2776650"/>
            <a:ext cx="2635456" cy="1418332"/>
            <a:chOff x="4711065" y="2673036"/>
            <a:chExt cx="2635456" cy="1418332"/>
          </a:xfrm>
        </p:grpSpPr>
        <p:sp>
          <p:nvSpPr>
            <p:cNvPr id="56" name="microscope_68093">
              <a:extLst>
                <a:ext uri="{FF2B5EF4-FFF2-40B4-BE49-F238E27FC236}">
                  <a16:creationId xmlns:a16="http://schemas.microsoft.com/office/drawing/2014/main" id="{F2041579-01B9-458D-89B6-1CAAF15D65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96993" y="2673036"/>
              <a:ext cx="863600" cy="952338"/>
            </a:xfrm>
            <a:custGeom>
              <a:avLst/>
              <a:gdLst>
                <a:gd name="T0" fmla="*/ 4729 w 4950"/>
                <a:gd name="T1" fmla="*/ 4345 h 5467"/>
                <a:gd name="T2" fmla="*/ 4092 w 4950"/>
                <a:gd name="T3" fmla="*/ 1833 h 5467"/>
                <a:gd name="T4" fmla="*/ 4377 w 4950"/>
                <a:gd name="T5" fmla="*/ 1164 h 5467"/>
                <a:gd name="T6" fmla="*/ 4712 w 4950"/>
                <a:gd name="T7" fmla="*/ 540 h 5467"/>
                <a:gd name="T8" fmla="*/ 4087 w 4950"/>
                <a:gd name="T9" fmla="*/ 0 h 5467"/>
                <a:gd name="T10" fmla="*/ 3608 w 4950"/>
                <a:gd name="T11" fmla="*/ 394 h 5467"/>
                <a:gd name="T12" fmla="*/ 3448 w 4950"/>
                <a:gd name="T13" fmla="*/ 367 h 5467"/>
                <a:gd name="T14" fmla="*/ 1554 w 4950"/>
                <a:gd name="T15" fmla="*/ 2064 h 5467"/>
                <a:gd name="T16" fmla="*/ 1300 w 4950"/>
                <a:gd name="T17" fmla="*/ 2702 h 5467"/>
                <a:gd name="T18" fmla="*/ 1300 w 4950"/>
                <a:gd name="T19" fmla="*/ 3375 h 5467"/>
                <a:gd name="T20" fmla="*/ 1733 w 4950"/>
                <a:gd name="T21" fmla="*/ 3611 h 5467"/>
                <a:gd name="T22" fmla="*/ 2211 w 4950"/>
                <a:gd name="T23" fmla="*/ 3329 h 5467"/>
                <a:gd name="T24" fmla="*/ 2708 w 4950"/>
                <a:gd name="T25" fmla="*/ 3218 h 5467"/>
                <a:gd name="T26" fmla="*/ 3134 w 4950"/>
                <a:gd name="T27" fmla="*/ 2918 h 5467"/>
                <a:gd name="T28" fmla="*/ 2626 w 4950"/>
                <a:gd name="T29" fmla="*/ 4345 h 5467"/>
                <a:gd name="T30" fmla="*/ 719 w 4950"/>
                <a:gd name="T31" fmla="*/ 4156 h 5467"/>
                <a:gd name="T32" fmla="*/ 2578 w 4950"/>
                <a:gd name="T33" fmla="*/ 3952 h 5467"/>
                <a:gd name="T34" fmla="*/ 220 w 4950"/>
                <a:gd name="T35" fmla="*/ 3748 h 5467"/>
                <a:gd name="T36" fmla="*/ 77 w 4950"/>
                <a:gd name="T37" fmla="*/ 4097 h 5467"/>
                <a:gd name="T38" fmla="*/ 647 w 4950"/>
                <a:gd name="T39" fmla="*/ 5263 h 5467"/>
                <a:gd name="T40" fmla="*/ 4746 w 4950"/>
                <a:gd name="T41" fmla="*/ 5467 h 5467"/>
                <a:gd name="T42" fmla="*/ 4950 w 4950"/>
                <a:gd name="T43" fmla="*/ 4549 h 5467"/>
                <a:gd name="T44" fmla="*/ 1639 w 4950"/>
                <a:gd name="T45" fmla="*/ 5059 h 5467"/>
                <a:gd name="T46" fmla="*/ 2956 w 4950"/>
                <a:gd name="T47" fmla="*/ 4753 h 5467"/>
                <a:gd name="T48" fmla="*/ 1639 w 4950"/>
                <a:gd name="T49" fmla="*/ 5059 h 5467"/>
                <a:gd name="T50" fmla="*/ 1781 w 4950"/>
                <a:gd name="T51" fmla="*/ 3183 h 5467"/>
                <a:gd name="T52" fmla="*/ 1685 w 4950"/>
                <a:gd name="T53" fmla="*/ 3183 h 5467"/>
                <a:gd name="T54" fmla="*/ 1568 w 4950"/>
                <a:gd name="T55" fmla="*/ 3039 h 5467"/>
                <a:gd name="T56" fmla="*/ 1698 w 4950"/>
                <a:gd name="T57" fmla="*/ 2881 h 5467"/>
                <a:gd name="T58" fmla="*/ 1781 w 4950"/>
                <a:gd name="T59" fmla="*/ 3183 h 5467"/>
                <a:gd name="T60" fmla="*/ 2801 w 4950"/>
                <a:gd name="T61" fmla="*/ 2547 h 5467"/>
                <a:gd name="T62" fmla="*/ 2371 w 4950"/>
                <a:gd name="T63" fmla="*/ 2949 h 5467"/>
                <a:gd name="T64" fmla="*/ 1842 w 4950"/>
                <a:gd name="T65" fmla="*/ 2448 h 5467"/>
                <a:gd name="T66" fmla="*/ 3400 w 4950"/>
                <a:gd name="T67" fmla="*/ 794 h 5467"/>
                <a:gd name="T68" fmla="*/ 3496 w 4950"/>
                <a:gd name="T69" fmla="*/ 794 h 5467"/>
                <a:gd name="T70" fmla="*/ 3664 w 4950"/>
                <a:gd name="T71" fmla="*/ 963 h 5467"/>
                <a:gd name="T72" fmla="*/ 3785 w 4950"/>
                <a:gd name="T73" fmla="*/ 1083 h 5467"/>
                <a:gd name="T74" fmla="*/ 3855 w 4950"/>
                <a:gd name="T75" fmla="*/ 1153 h 5467"/>
                <a:gd name="T76" fmla="*/ 3977 w 4950"/>
                <a:gd name="T77" fmla="*/ 1371 h 5467"/>
                <a:gd name="T78" fmla="*/ 3487 w 4950"/>
                <a:gd name="T79" fmla="*/ 1522 h 5467"/>
                <a:gd name="T80" fmla="*/ 3722 w 4950"/>
                <a:gd name="T81" fmla="*/ 4929 h 5467"/>
                <a:gd name="T82" fmla="*/ 3722 w 4950"/>
                <a:gd name="T83" fmla="*/ 4155 h 5467"/>
                <a:gd name="T84" fmla="*/ 3722 w 4950"/>
                <a:gd name="T85" fmla="*/ 4929 h 5467"/>
                <a:gd name="T86" fmla="*/ 4325 w 4950"/>
                <a:gd name="T87" fmla="*/ 5059 h 5467"/>
                <a:gd name="T88" fmla="*/ 4542 w 4950"/>
                <a:gd name="T89" fmla="*/ 4753 h 5467"/>
                <a:gd name="T90" fmla="*/ 4542 w 4950"/>
                <a:gd name="T91" fmla="*/ 5059 h 5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50" h="5467">
                  <a:moveTo>
                    <a:pt x="4746" y="4345"/>
                  </a:moveTo>
                  <a:lnTo>
                    <a:pt x="4729" y="4345"/>
                  </a:lnTo>
                  <a:cubicBezTo>
                    <a:pt x="4871" y="3179"/>
                    <a:pt x="4492" y="2471"/>
                    <a:pt x="4216" y="2124"/>
                  </a:cubicBezTo>
                  <a:cubicBezTo>
                    <a:pt x="4196" y="2016"/>
                    <a:pt x="4153" y="1918"/>
                    <a:pt x="4092" y="1833"/>
                  </a:cubicBezTo>
                  <a:lnTo>
                    <a:pt x="4265" y="1660"/>
                  </a:lnTo>
                  <a:cubicBezTo>
                    <a:pt x="4399" y="1526"/>
                    <a:pt x="4437" y="1331"/>
                    <a:pt x="4377" y="1164"/>
                  </a:cubicBezTo>
                  <a:lnTo>
                    <a:pt x="4712" y="829"/>
                  </a:lnTo>
                  <a:cubicBezTo>
                    <a:pt x="4791" y="749"/>
                    <a:pt x="4791" y="620"/>
                    <a:pt x="4712" y="540"/>
                  </a:cubicBezTo>
                  <a:lnTo>
                    <a:pt x="4231" y="60"/>
                  </a:lnTo>
                  <a:cubicBezTo>
                    <a:pt x="4193" y="21"/>
                    <a:pt x="4141" y="0"/>
                    <a:pt x="4087" y="0"/>
                  </a:cubicBezTo>
                  <a:cubicBezTo>
                    <a:pt x="4033" y="0"/>
                    <a:pt x="3981" y="21"/>
                    <a:pt x="3942" y="60"/>
                  </a:cubicBezTo>
                  <a:lnTo>
                    <a:pt x="3608" y="394"/>
                  </a:lnTo>
                  <a:cubicBezTo>
                    <a:pt x="3557" y="376"/>
                    <a:pt x="3503" y="367"/>
                    <a:pt x="3448" y="367"/>
                  </a:cubicBezTo>
                  <a:lnTo>
                    <a:pt x="3448" y="367"/>
                  </a:lnTo>
                  <a:cubicBezTo>
                    <a:pt x="3321" y="367"/>
                    <a:pt x="3201" y="416"/>
                    <a:pt x="3112" y="506"/>
                  </a:cubicBezTo>
                  <a:lnTo>
                    <a:pt x="1554" y="2064"/>
                  </a:lnTo>
                  <a:cubicBezTo>
                    <a:pt x="1420" y="2198"/>
                    <a:pt x="1383" y="2392"/>
                    <a:pt x="1442" y="2560"/>
                  </a:cubicBezTo>
                  <a:lnTo>
                    <a:pt x="1300" y="2702"/>
                  </a:lnTo>
                  <a:cubicBezTo>
                    <a:pt x="1210" y="2792"/>
                    <a:pt x="1161" y="2912"/>
                    <a:pt x="1161" y="3039"/>
                  </a:cubicBezTo>
                  <a:cubicBezTo>
                    <a:pt x="1161" y="3166"/>
                    <a:pt x="1210" y="3285"/>
                    <a:pt x="1300" y="3375"/>
                  </a:cubicBezTo>
                  <a:lnTo>
                    <a:pt x="1396" y="3471"/>
                  </a:lnTo>
                  <a:cubicBezTo>
                    <a:pt x="1486" y="3561"/>
                    <a:pt x="1605" y="3611"/>
                    <a:pt x="1733" y="3611"/>
                  </a:cubicBezTo>
                  <a:cubicBezTo>
                    <a:pt x="1860" y="3611"/>
                    <a:pt x="1979" y="3561"/>
                    <a:pt x="2069" y="3471"/>
                  </a:cubicBezTo>
                  <a:lnTo>
                    <a:pt x="2211" y="3329"/>
                  </a:lnTo>
                  <a:cubicBezTo>
                    <a:pt x="2262" y="3348"/>
                    <a:pt x="2316" y="3357"/>
                    <a:pt x="2371" y="3357"/>
                  </a:cubicBezTo>
                  <a:cubicBezTo>
                    <a:pt x="2498" y="3357"/>
                    <a:pt x="2618" y="3307"/>
                    <a:pt x="2708" y="3218"/>
                  </a:cubicBezTo>
                  <a:lnTo>
                    <a:pt x="3056" y="2869"/>
                  </a:lnTo>
                  <a:cubicBezTo>
                    <a:pt x="3081" y="2887"/>
                    <a:pt x="3107" y="2903"/>
                    <a:pt x="3134" y="2918"/>
                  </a:cubicBezTo>
                  <a:cubicBezTo>
                    <a:pt x="3219" y="3256"/>
                    <a:pt x="3161" y="3596"/>
                    <a:pt x="2961" y="3930"/>
                  </a:cubicBezTo>
                  <a:cubicBezTo>
                    <a:pt x="2841" y="4131"/>
                    <a:pt x="2700" y="4276"/>
                    <a:pt x="2626" y="4345"/>
                  </a:cubicBezTo>
                  <a:lnTo>
                    <a:pt x="912" y="4345"/>
                  </a:lnTo>
                  <a:lnTo>
                    <a:pt x="719" y="4156"/>
                  </a:lnTo>
                  <a:lnTo>
                    <a:pt x="2374" y="4156"/>
                  </a:lnTo>
                  <a:cubicBezTo>
                    <a:pt x="2487" y="4156"/>
                    <a:pt x="2578" y="4064"/>
                    <a:pt x="2578" y="3952"/>
                  </a:cubicBezTo>
                  <a:cubicBezTo>
                    <a:pt x="2578" y="3839"/>
                    <a:pt x="2487" y="3748"/>
                    <a:pt x="2374" y="3748"/>
                  </a:cubicBezTo>
                  <a:lnTo>
                    <a:pt x="220" y="3748"/>
                  </a:lnTo>
                  <a:cubicBezTo>
                    <a:pt x="137" y="3748"/>
                    <a:pt x="63" y="3798"/>
                    <a:pt x="32" y="3874"/>
                  </a:cubicBezTo>
                  <a:cubicBezTo>
                    <a:pt x="0" y="3951"/>
                    <a:pt x="18" y="4039"/>
                    <a:pt x="77" y="4097"/>
                  </a:cubicBezTo>
                  <a:lnTo>
                    <a:pt x="647" y="4656"/>
                  </a:lnTo>
                  <a:lnTo>
                    <a:pt x="647" y="5263"/>
                  </a:lnTo>
                  <a:cubicBezTo>
                    <a:pt x="647" y="5375"/>
                    <a:pt x="738" y="5467"/>
                    <a:pt x="851" y="5467"/>
                  </a:cubicBezTo>
                  <a:lnTo>
                    <a:pt x="4746" y="5467"/>
                  </a:lnTo>
                  <a:cubicBezTo>
                    <a:pt x="4859" y="5467"/>
                    <a:pt x="4950" y="5375"/>
                    <a:pt x="4950" y="5263"/>
                  </a:cubicBezTo>
                  <a:lnTo>
                    <a:pt x="4950" y="4549"/>
                  </a:lnTo>
                  <a:cubicBezTo>
                    <a:pt x="4950" y="4436"/>
                    <a:pt x="4859" y="4345"/>
                    <a:pt x="4746" y="4345"/>
                  </a:cubicBezTo>
                  <a:close/>
                  <a:moveTo>
                    <a:pt x="1639" y="5059"/>
                  </a:moveTo>
                  <a:lnTo>
                    <a:pt x="1327" y="4753"/>
                  </a:lnTo>
                  <a:lnTo>
                    <a:pt x="2956" y="4753"/>
                  </a:lnTo>
                  <a:cubicBezTo>
                    <a:pt x="2987" y="4867"/>
                    <a:pt x="3043" y="4971"/>
                    <a:pt x="3118" y="5059"/>
                  </a:cubicBezTo>
                  <a:lnTo>
                    <a:pt x="1639" y="5059"/>
                  </a:lnTo>
                  <a:lnTo>
                    <a:pt x="1639" y="5059"/>
                  </a:lnTo>
                  <a:close/>
                  <a:moveTo>
                    <a:pt x="1781" y="3183"/>
                  </a:moveTo>
                  <a:cubicBezTo>
                    <a:pt x="1763" y="3200"/>
                    <a:pt x="1743" y="3203"/>
                    <a:pt x="1733" y="3203"/>
                  </a:cubicBezTo>
                  <a:cubicBezTo>
                    <a:pt x="1722" y="3203"/>
                    <a:pt x="1702" y="3200"/>
                    <a:pt x="1685" y="3183"/>
                  </a:cubicBezTo>
                  <a:lnTo>
                    <a:pt x="1588" y="3087"/>
                  </a:lnTo>
                  <a:cubicBezTo>
                    <a:pt x="1571" y="3070"/>
                    <a:pt x="1568" y="3049"/>
                    <a:pt x="1568" y="3039"/>
                  </a:cubicBezTo>
                  <a:cubicBezTo>
                    <a:pt x="1568" y="3028"/>
                    <a:pt x="1571" y="3008"/>
                    <a:pt x="1588" y="2991"/>
                  </a:cubicBezTo>
                  <a:lnTo>
                    <a:pt x="1698" y="2881"/>
                  </a:lnTo>
                  <a:lnTo>
                    <a:pt x="1890" y="3073"/>
                  </a:lnTo>
                  <a:lnTo>
                    <a:pt x="1781" y="3183"/>
                  </a:lnTo>
                  <a:close/>
                  <a:moveTo>
                    <a:pt x="2745" y="2264"/>
                  </a:moveTo>
                  <a:cubicBezTo>
                    <a:pt x="2745" y="2363"/>
                    <a:pt x="2765" y="2459"/>
                    <a:pt x="2801" y="2547"/>
                  </a:cubicBezTo>
                  <a:lnTo>
                    <a:pt x="2419" y="2929"/>
                  </a:lnTo>
                  <a:cubicBezTo>
                    <a:pt x="2402" y="2946"/>
                    <a:pt x="2382" y="2949"/>
                    <a:pt x="2371" y="2949"/>
                  </a:cubicBezTo>
                  <a:cubicBezTo>
                    <a:pt x="2361" y="2949"/>
                    <a:pt x="2340" y="2946"/>
                    <a:pt x="2323" y="2929"/>
                  </a:cubicBezTo>
                  <a:lnTo>
                    <a:pt x="1842" y="2448"/>
                  </a:lnTo>
                  <a:cubicBezTo>
                    <a:pt x="1816" y="2422"/>
                    <a:pt x="1816" y="2379"/>
                    <a:pt x="1842" y="2352"/>
                  </a:cubicBezTo>
                  <a:lnTo>
                    <a:pt x="3400" y="794"/>
                  </a:lnTo>
                  <a:cubicBezTo>
                    <a:pt x="3417" y="777"/>
                    <a:pt x="3438" y="775"/>
                    <a:pt x="3448" y="775"/>
                  </a:cubicBezTo>
                  <a:cubicBezTo>
                    <a:pt x="3459" y="775"/>
                    <a:pt x="3479" y="777"/>
                    <a:pt x="3496" y="794"/>
                  </a:cubicBezTo>
                  <a:lnTo>
                    <a:pt x="3618" y="917"/>
                  </a:lnTo>
                  <a:cubicBezTo>
                    <a:pt x="3634" y="933"/>
                    <a:pt x="3649" y="948"/>
                    <a:pt x="3664" y="963"/>
                  </a:cubicBezTo>
                  <a:cubicBezTo>
                    <a:pt x="3671" y="970"/>
                    <a:pt x="3679" y="977"/>
                    <a:pt x="3687" y="985"/>
                  </a:cubicBezTo>
                  <a:lnTo>
                    <a:pt x="3785" y="1083"/>
                  </a:lnTo>
                  <a:cubicBezTo>
                    <a:pt x="3793" y="1091"/>
                    <a:pt x="3801" y="1099"/>
                    <a:pt x="3809" y="1107"/>
                  </a:cubicBezTo>
                  <a:cubicBezTo>
                    <a:pt x="3823" y="1122"/>
                    <a:pt x="3839" y="1138"/>
                    <a:pt x="3855" y="1153"/>
                  </a:cubicBezTo>
                  <a:lnTo>
                    <a:pt x="3977" y="1275"/>
                  </a:lnTo>
                  <a:cubicBezTo>
                    <a:pt x="4003" y="1302"/>
                    <a:pt x="4003" y="1345"/>
                    <a:pt x="3977" y="1371"/>
                  </a:cubicBezTo>
                  <a:lnTo>
                    <a:pt x="3771" y="1578"/>
                  </a:lnTo>
                  <a:cubicBezTo>
                    <a:pt x="3683" y="1542"/>
                    <a:pt x="3587" y="1522"/>
                    <a:pt x="3487" y="1522"/>
                  </a:cubicBezTo>
                  <a:cubicBezTo>
                    <a:pt x="3078" y="1522"/>
                    <a:pt x="2745" y="1855"/>
                    <a:pt x="2745" y="2264"/>
                  </a:cubicBezTo>
                  <a:close/>
                  <a:moveTo>
                    <a:pt x="3722" y="4929"/>
                  </a:moveTo>
                  <a:cubicBezTo>
                    <a:pt x="3508" y="4929"/>
                    <a:pt x="3335" y="4756"/>
                    <a:pt x="3335" y="4542"/>
                  </a:cubicBezTo>
                  <a:cubicBezTo>
                    <a:pt x="3335" y="4329"/>
                    <a:pt x="3508" y="4155"/>
                    <a:pt x="3722" y="4155"/>
                  </a:cubicBezTo>
                  <a:cubicBezTo>
                    <a:pt x="3935" y="4155"/>
                    <a:pt x="4109" y="4329"/>
                    <a:pt x="4109" y="4542"/>
                  </a:cubicBezTo>
                  <a:cubicBezTo>
                    <a:pt x="4109" y="4756"/>
                    <a:pt x="3935" y="4929"/>
                    <a:pt x="3722" y="4929"/>
                  </a:cubicBezTo>
                  <a:close/>
                  <a:moveTo>
                    <a:pt x="4542" y="5059"/>
                  </a:moveTo>
                  <a:lnTo>
                    <a:pt x="4325" y="5059"/>
                  </a:lnTo>
                  <a:cubicBezTo>
                    <a:pt x="4400" y="4971"/>
                    <a:pt x="4457" y="4867"/>
                    <a:pt x="4488" y="4753"/>
                  </a:cubicBezTo>
                  <a:lnTo>
                    <a:pt x="4542" y="4753"/>
                  </a:lnTo>
                  <a:lnTo>
                    <a:pt x="4542" y="5059"/>
                  </a:lnTo>
                  <a:lnTo>
                    <a:pt x="4542" y="5059"/>
                  </a:ln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</p:spPr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7D2755C-E0AA-42AF-B7A0-0B538EDD7020}"/>
                </a:ext>
              </a:extLst>
            </p:cNvPr>
            <p:cNvSpPr txBox="1"/>
            <p:nvPr/>
          </p:nvSpPr>
          <p:spPr>
            <a:xfrm>
              <a:off x="4711065" y="3694785"/>
              <a:ext cx="2635456" cy="39658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输入你的标题</a:t>
              </a: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605569A7-94F5-4C0F-8624-9B283274F966}"/>
              </a:ext>
            </a:extLst>
          </p:cNvPr>
          <p:cNvSpPr txBox="1"/>
          <p:nvPr/>
        </p:nvSpPr>
        <p:spPr>
          <a:xfrm flipH="1">
            <a:off x="1142557" y="3034124"/>
            <a:ext cx="2067185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9508A2B-2431-403F-8335-65CF71CBB41D}"/>
              </a:ext>
            </a:extLst>
          </p:cNvPr>
          <p:cNvSpPr txBox="1"/>
          <p:nvPr/>
        </p:nvSpPr>
        <p:spPr>
          <a:xfrm>
            <a:off x="525231" y="3396916"/>
            <a:ext cx="268451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7805A86-306A-483E-9843-2B6566719654}"/>
              </a:ext>
            </a:extLst>
          </p:cNvPr>
          <p:cNvSpPr txBox="1"/>
          <p:nvPr/>
        </p:nvSpPr>
        <p:spPr>
          <a:xfrm flipH="1">
            <a:off x="1773554" y="1120091"/>
            <a:ext cx="2067185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79FF7DA-A1E4-4606-9799-B553C5D87076}"/>
              </a:ext>
            </a:extLst>
          </p:cNvPr>
          <p:cNvSpPr txBox="1"/>
          <p:nvPr/>
        </p:nvSpPr>
        <p:spPr>
          <a:xfrm>
            <a:off x="1156228" y="1482883"/>
            <a:ext cx="268451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学院继续保留“广东省科技干部学院”的校名。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64B23AB-1EF8-48C9-A81F-2C11BC0AA1AC}"/>
              </a:ext>
            </a:extLst>
          </p:cNvPr>
          <p:cNvSpPr txBox="1"/>
          <p:nvPr/>
        </p:nvSpPr>
        <p:spPr>
          <a:xfrm>
            <a:off x="7962823" y="1120091"/>
            <a:ext cx="2067185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CA626C1-48A8-4790-B56D-F4945837FF3D}"/>
              </a:ext>
            </a:extLst>
          </p:cNvPr>
          <p:cNvSpPr txBox="1"/>
          <p:nvPr/>
        </p:nvSpPr>
        <p:spPr>
          <a:xfrm flipH="1">
            <a:off x="7962823" y="1482883"/>
            <a:ext cx="2749100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学院继续保留“广东省科技干部学院”的校名。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9D300FB-2DB5-409F-8E8D-5E4F94FA97F9}"/>
              </a:ext>
            </a:extLst>
          </p:cNvPr>
          <p:cNvSpPr txBox="1"/>
          <p:nvPr/>
        </p:nvSpPr>
        <p:spPr>
          <a:xfrm>
            <a:off x="8667660" y="3034124"/>
            <a:ext cx="2067185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731BDD9-2411-4625-A7F9-D30866BBD345}"/>
              </a:ext>
            </a:extLst>
          </p:cNvPr>
          <p:cNvSpPr txBox="1"/>
          <p:nvPr/>
        </p:nvSpPr>
        <p:spPr>
          <a:xfrm flipH="1">
            <a:off x="8667660" y="3396916"/>
            <a:ext cx="2749100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A13F29A-289E-4DD4-9BE9-9DF61C819245}"/>
              </a:ext>
            </a:extLst>
          </p:cNvPr>
          <p:cNvSpPr txBox="1"/>
          <p:nvPr/>
        </p:nvSpPr>
        <p:spPr>
          <a:xfrm flipH="1">
            <a:off x="1770399" y="4948157"/>
            <a:ext cx="2067185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979CDD8-4825-4C66-895D-1D0A06401EE7}"/>
              </a:ext>
            </a:extLst>
          </p:cNvPr>
          <p:cNvSpPr txBox="1"/>
          <p:nvPr/>
        </p:nvSpPr>
        <p:spPr>
          <a:xfrm>
            <a:off x="1153073" y="5310949"/>
            <a:ext cx="2684511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学院继续保留“广东省科技干部学院”的校名。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08AAA11-AC99-4CEF-BE38-05E4B06982AB}"/>
              </a:ext>
            </a:extLst>
          </p:cNvPr>
          <p:cNvSpPr txBox="1"/>
          <p:nvPr/>
        </p:nvSpPr>
        <p:spPr>
          <a:xfrm>
            <a:off x="7965978" y="4948157"/>
            <a:ext cx="2067185" cy="39658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41A8D46-A6A3-4C5F-9AD3-7C534945890C}"/>
              </a:ext>
            </a:extLst>
          </p:cNvPr>
          <p:cNvSpPr txBox="1"/>
          <p:nvPr/>
        </p:nvSpPr>
        <p:spPr>
          <a:xfrm flipH="1">
            <a:off x="7965978" y="5310949"/>
            <a:ext cx="2749100" cy="7005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spc="130" dirty="0">
                <a:solidFill>
                  <a:schemeClr val="bg1">
                    <a:lumMod val="50000"/>
                  </a:schemeClr>
                </a:solidFill>
              </a:rPr>
              <a:t>学院继续保留“广东省科技干部学院”的校名。</a:t>
            </a: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C677AB86-21CF-489E-AE16-95A70DBAE7C7}"/>
              </a:ext>
            </a:extLst>
          </p:cNvPr>
          <p:cNvCxnSpPr>
            <a:cxnSpLocks/>
          </p:cNvCxnSpPr>
          <p:nvPr/>
        </p:nvCxnSpPr>
        <p:spPr>
          <a:xfrm>
            <a:off x="3230880" y="3500438"/>
            <a:ext cx="13567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900D036A-DC4C-4672-8168-8B7A79D979B8}"/>
              </a:ext>
            </a:extLst>
          </p:cNvPr>
          <p:cNvCxnSpPr>
            <a:cxnSpLocks/>
          </p:cNvCxnSpPr>
          <p:nvPr/>
        </p:nvCxnSpPr>
        <p:spPr>
          <a:xfrm>
            <a:off x="7319010" y="3500438"/>
            <a:ext cx="1356774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6973E42-412A-4FFB-84AD-C631F9AD5167}"/>
              </a:ext>
            </a:extLst>
          </p:cNvPr>
          <p:cNvGrpSpPr/>
          <p:nvPr/>
        </p:nvGrpSpPr>
        <p:grpSpPr>
          <a:xfrm>
            <a:off x="6527800" y="4734560"/>
            <a:ext cx="1435023" cy="679268"/>
            <a:chOff x="6527800" y="4734560"/>
            <a:chExt cx="1435023" cy="679268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E60ADCFB-1A59-44ED-BE6A-53A69B53E858}"/>
                </a:ext>
              </a:extLst>
            </p:cNvPr>
            <p:cNvCxnSpPr>
              <a:cxnSpLocks/>
            </p:cNvCxnSpPr>
            <p:nvPr/>
          </p:nvCxnSpPr>
          <p:spPr>
            <a:xfrm>
              <a:off x="6527800" y="4734560"/>
              <a:ext cx="494792" cy="67926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77F210D-1805-4C35-BCBE-7AADDDF5706C}"/>
                </a:ext>
              </a:extLst>
            </p:cNvPr>
            <p:cNvCxnSpPr>
              <a:cxnSpLocks/>
            </p:cNvCxnSpPr>
            <p:nvPr/>
          </p:nvCxnSpPr>
          <p:spPr>
            <a:xfrm>
              <a:off x="7022592" y="5413828"/>
              <a:ext cx="940231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41E6658-EEFD-4802-8EC0-7CDFD3613E0D}"/>
              </a:ext>
            </a:extLst>
          </p:cNvPr>
          <p:cNvGrpSpPr/>
          <p:nvPr/>
        </p:nvGrpSpPr>
        <p:grpSpPr>
          <a:xfrm flipH="1">
            <a:off x="3774440" y="4734560"/>
            <a:ext cx="1480729" cy="679268"/>
            <a:chOff x="6527800" y="4734560"/>
            <a:chExt cx="1480729" cy="67926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4F0B123C-90BE-4ABA-9F5F-42B82E3E4387}"/>
                </a:ext>
              </a:extLst>
            </p:cNvPr>
            <p:cNvCxnSpPr>
              <a:cxnSpLocks/>
            </p:cNvCxnSpPr>
            <p:nvPr/>
          </p:nvCxnSpPr>
          <p:spPr>
            <a:xfrm>
              <a:off x="6527800" y="4734560"/>
              <a:ext cx="494792" cy="67926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B8264F56-63E0-444C-A8E8-68050A29872A}"/>
                </a:ext>
              </a:extLst>
            </p:cNvPr>
            <p:cNvCxnSpPr>
              <a:cxnSpLocks/>
            </p:cNvCxnSpPr>
            <p:nvPr/>
          </p:nvCxnSpPr>
          <p:spPr>
            <a:xfrm>
              <a:off x="7022592" y="5413828"/>
              <a:ext cx="985937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4E13620A-6EC3-48C7-985D-24AE063F2AEF}"/>
              </a:ext>
            </a:extLst>
          </p:cNvPr>
          <p:cNvGrpSpPr/>
          <p:nvPr/>
        </p:nvGrpSpPr>
        <p:grpSpPr>
          <a:xfrm flipV="1">
            <a:off x="6609258" y="1579740"/>
            <a:ext cx="1435023" cy="679268"/>
            <a:chOff x="6527800" y="4734560"/>
            <a:chExt cx="1435023" cy="679268"/>
          </a:xfrm>
        </p:grpSpPr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C94BF9C6-A18C-4B43-92C2-F619883312C0}"/>
                </a:ext>
              </a:extLst>
            </p:cNvPr>
            <p:cNvCxnSpPr>
              <a:cxnSpLocks/>
            </p:cNvCxnSpPr>
            <p:nvPr/>
          </p:nvCxnSpPr>
          <p:spPr>
            <a:xfrm>
              <a:off x="6527800" y="4734560"/>
              <a:ext cx="494792" cy="67926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BA7E9341-81D0-4680-A64A-AC9252A8672A}"/>
                </a:ext>
              </a:extLst>
            </p:cNvPr>
            <p:cNvCxnSpPr>
              <a:cxnSpLocks/>
            </p:cNvCxnSpPr>
            <p:nvPr/>
          </p:nvCxnSpPr>
          <p:spPr>
            <a:xfrm>
              <a:off x="7022592" y="5413828"/>
              <a:ext cx="940231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DA958F77-1D0B-4A0F-8E9D-4404C01E21DB}"/>
              </a:ext>
            </a:extLst>
          </p:cNvPr>
          <p:cNvGrpSpPr/>
          <p:nvPr/>
        </p:nvGrpSpPr>
        <p:grpSpPr>
          <a:xfrm flipH="1" flipV="1">
            <a:off x="3774440" y="1579740"/>
            <a:ext cx="1530730" cy="679268"/>
            <a:chOff x="6527800" y="4734560"/>
            <a:chExt cx="1530730" cy="679268"/>
          </a:xfrm>
        </p:grpSpPr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7FE27489-D552-498E-84CE-9622C21448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7800" y="4734560"/>
              <a:ext cx="494792" cy="67926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8A528534-CB48-4F94-B1BD-1D640870D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2591" y="5413828"/>
              <a:ext cx="103593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259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C7BD0B0-35E9-41F8-A2C8-AF5BFD42B950}"/>
              </a:ext>
            </a:extLst>
          </p:cNvPr>
          <p:cNvSpPr/>
          <p:nvPr/>
        </p:nvSpPr>
        <p:spPr>
          <a:xfrm>
            <a:off x="0" y="0"/>
            <a:ext cx="12192000" cy="6208406"/>
          </a:xfrm>
          <a:custGeom>
            <a:avLst/>
            <a:gdLst>
              <a:gd name="connsiteX0" fmla="*/ 0 w 12192000"/>
              <a:gd name="connsiteY0" fmla="*/ 0 h 6208406"/>
              <a:gd name="connsiteX1" fmla="*/ 12192000 w 12192000"/>
              <a:gd name="connsiteY1" fmla="*/ 0 h 6208406"/>
              <a:gd name="connsiteX2" fmla="*/ 12192000 w 12192000"/>
              <a:gd name="connsiteY2" fmla="*/ 45727 h 6208406"/>
              <a:gd name="connsiteX3" fmla="*/ 12187396 w 12192000"/>
              <a:gd name="connsiteY3" fmla="*/ 65677 h 6208406"/>
              <a:gd name="connsiteX4" fmla="*/ 4255833 w 12192000"/>
              <a:gd name="connsiteY4" fmla="*/ 6208406 h 6208406"/>
              <a:gd name="connsiteX5" fmla="*/ 9339 w 12192000"/>
              <a:gd name="connsiteY5" fmla="*/ 5022802 h 6208406"/>
              <a:gd name="connsiteX6" fmla="*/ 0 w 12192000"/>
              <a:gd name="connsiteY6" fmla="*/ 5016815 h 620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08406">
                <a:moveTo>
                  <a:pt x="0" y="0"/>
                </a:moveTo>
                <a:lnTo>
                  <a:pt x="12192000" y="0"/>
                </a:lnTo>
                <a:lnTo>
                  <a:pt x="12192000" y="45727"/>
                </a:lnTo>
                <a:lnTo>
                  <a:pt x="12187396" y="65677"/>
                </a:lnTo>
                <a:cubicBezTo>
                  <a:pt x="11278526" y="3598165"/>
                  <a:pt x="8072007" y="6208406"/>
                  <a:pt x="4255833" y="6208406"/>
                </a:cubicBezTo>
                <a:cubicBezTo>
                  <a:pt x="2701096" y="6208406"/>
                  <a:pt x="1247549" y="5775156"/>
                  <a:pt x="9339" y="5022802"/>
                </a:cubicBezTo>
                <a:lnTo>
                  <a:pt x="0" y="501681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61DD56E-8196-4F92-8ED3-D25DC811094C}"/>
              </a:ext>
            </a:extLst>
          </p:cNvPr>
          <p:cNvSpPr/>
          <p:nvPr/>
        </p:nvSpPr>
        <p:spPr>
          <a:xfrm>
            <a:off x="0" y="0"/>
            <a:ext cx="12192000" cy="6208406"/>
          </a:xfrm>
          <a:custGeom>
            <a:avLst/>
            <a:gdLst>
              <a:gd name="connsiteX0" fmla="*/ 0 w 12192000"/>
              <a:gd name="connsiteY0" fmla="*/ 0 h 6208406"/>
              <a:gd name="connsiteX1" fmla="*/ 12192000 w 12192000"/>
              <a:gd name="connsiteY1" fmla="*/ 0 h 6208406"/>
              <a:gd name="connsiteX2" fmla="*/ 12192000 w 12192000"/>
              <a:gd name="connsiteY2" fmla="*/ 45727 h 6208406"/>
              <a:gd name="connsiteX3" fmla="*/ 12187396 w 12192000"/>
              <a:gd name="connsiteY3" fmla="*/ 65677 h 6208406"/>
              <a:gd name="connsiteX4" fmla="*/ 4255833 w 12192000"/>
              <a:gd name="connsiteY4" fmla="*/ 6208406 h 6208406"/>
              <a:gd name="connsiteX5" fmla="*/ 9339 w 12192000"/>
              <a:gd name="connsiteY5" fmla="*/ 5022802 h 6208406"/>
              <a:gd name="connsiteX6" fmla="*/ 0 w 12192000"/>
              <a:gd name="connsiteY6" fmla="*/ 5016815 h 620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08406">
                <a:moveTo>
                  <a:pt x="0" y="0"/>
                </a:moveTo>
                <a:lnTo>
                  <a:pt x="12192000" y="0"/>
                </a:lnTo>
                <a:lnTo>
                  <a:pt x="12192000" y="45727"/>
                </a:lnTo>
                <a:lnTo>
                  <a:pt x="12187396" y="65677"/>
                </a:lnTo>
                <a:cubicBezTo>
                  <a:pt x="11278526" y="3598165"/>
                  <a:pt x="8072007" y="6208406"/>
                  <a:pt x="4255833" y="6208406"/>
                </a:cubicBezTo>
                <a:cubicBezTo>
                  <a:pt x="2701096" y="6208406"/>
                  <a:pt x="1247549" y="5775156"/>
                  <a:pt x="9339" y="5022802"/>
                </a:cubicBezTo>
                <a:lnTo>
                  <a:pt x="0" y="5016815"/>
                </a:lnTo>
                <a:close/>
              </a:path>
            </a:pathLst>
          </a:custGeom>
          <a:solidFill>
            <a:srgbClr val="C7010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88214FD-8B70-4CDA-BC3D-BE18CDA58700}"/>
              </a:ext>
            </a:extLst>
          </p:cNvPr>
          <p:cNvGrpSpPr/>
          <p:nvPr/>
        </p:nvGrpSpPr>
        <p:grpSpPr>
          <a:xfrm>
            <a:off x="24589" y="6362610"/>
            <a:ext cx="2314740" cy="358154"/>
            <a:chOff x="24589" y="6362610"/>
            <a:chExt cx="2314740" cy="3581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9A0D5EB-22B3-4846-B418-4E1559009D4C}"/>
                </a:ext>
              </a:extLst>
            </p:cNvPr>
            <p:cNvSpPr txBox="1"/>
            <p:nvPr/>
          </p:nvSpPr>
          <p:spPr>
            <a:xfrm>
              <a:off x="24589" y="6466848"/>
              <a:ext cx="23147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厚德高能 求实创新</a:t>
              </a: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121494A-6E1B-494E-99C2-183BB8FE5945}"/>
                </a:ext>
              </a:extLst>
            </p:cNvPr>
            <p:cNvSpPr/>
            <p:nvPr/>
          </p:nvSpPr>
          <p:spPr>
            <a:xfrm rot="10800000">
              <a:off x="407988" y="6388466"/>
              <a:ext cx="190182" cy="8391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E62B7428-CD69-48A9-9381-C2F7B75A1490}"/>
                </a:ext>
              </a:extLst>
            </p:cNvPr>
            <p:cNvSpPr/>
            <p:nvPr/>
          </p:nvSpPr>
          <p:spPr>
            <a:xfrm rot="10800000">
              <a:off x="407988" y="6362610"/>
              <a:ext cx="190182" cy="8391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173D6CE-7FBD-40B1-A8ED-9281D45F3C79}"/>
              </a:ext>
            </a:extLst>
          </p:cNvPr>
          <p:cNvSpPr txBox="1"/>
          <p:nvPr/>
        </p:nvSpPr>
        <p:spPr>
          <a:xfrm>
            <a:off x="638811" y="2192365"/>
            <a:ext cx="70890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spc="1000" dirty="0">
                <a:solidFill>
                  <a:schemeClr val="bg1"/>
                </a:solidFill>
                <a:latin typeface="微软雅黑" panose="020B0503020204020204" pitchFamily="34" charset="-122"/>
                <a:ea typeface="Source Han Sans Bold" panose="020B0800000000000000" pitchFamily="34" charset="-122"/>
              </a:rPr>
              <a:t>THANKS For All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2B6DA1-AA51-4E9E-AEBF-313C534CDAF3}"/>
              </a:ext>
            </a:extLst>
          </p:cNvPr>
          <p:cNvSpPr txBox="1"/>
          <p:nvPr/>
        </p:nvSpPr>
        <p:spPr>
          <a:xfrm>
            <a:off x="636925" y="1564591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3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广东省科技干部学院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F4AB4B7-4A4D-4A28-91D1-A287F19F021E}"/>
              </a:ext>
            </a:extLst>
          </p:cNvPr>
          <p:cNvSpPr/>
          <p:nvPr/>
        </p:nvSpPr>
        <p:spPr>
          <a:xfrm>
            <a:off x="375486" y="-25400"/>
            <a:ext cx="63795" cy="18780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557D5302-686B-4FCA-94DB-E739D8DEAB75}"/>
              </a:ext>
            </a:extLst>
          </p:cNvPr>
          <p:cNvSpPr/>
          <p:nvPr/>
        </p:nvSpPr>
        <p:spPr>
          <a:xfrm>
            <a:off x="539370" y="-20328"/>
            <a:ext cx="63795" cy="7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132C50E-2D6E-43F9-B11E-84C6B15C584E}"/>
              </a:ext>
            </a:extLst>
          </p:cNvPr>
          <p:cNvSpPr/>
          <p:nvPr/>
        </p:nvSpPr>
        <p:spPr>
          <a:xfrm rot="16200000">
            <a:off x="957522" y="1816937"/>
            <a:ext cx="36000" cy="487361"/>
          </a:xfrm>
          <a:prstGeom prst="roundRect">
            <a:avLst>
              <a:gd name="adj" fmla="val 363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C7022F1-A67E-4B9B-9AC5-C66A58DF6E7E}"/>
              </a:ext>
            </a:extLst>
          </p:cNvPr>
          <p:cNvSpPr txBox="1"/>
          <p:nvPr/>
        </p:nvSpPr>
        <p:spPr>
          <a:xfrm>
            <a:off x="7727824" y="6308897"/>
            <a:ext cx="3875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078MKSDMediumCondensed" panose="00000400000000000000" pitchFamily="2" charset="0"/>
              </a:rPr>
              <a:t>GUANGDONG  POLYTECHNIC  OF  SCIENCE  </a:t>
            </a:r>
          </a:p>
          <a:p>
            <a:pPr algn="r"/>
            <a:r>
              <a:rPr lang="en-US" altLang="zh-CN" sz="1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078MKSDMediumCondensed" panose="00000400000000000000" pitchFamily="2" charset="0"/>
              </a:rPr>
              <a:t>AND  TECHNOLOGY</a:t>
            </a:r>
            <a:endParaRPr lang="zh-CN" altLang="en-US" sz="1000" spc="200" dirty="0">
              <a:solidFill>
                <a:schemeClr val="tx1">
                  <a:lumMod val="85000"/>
                  <a:lumOff val="15000"/>
                </a:schemeClr>
              </a:solidFill>
              <a:latin typeface="078MKSDMediumCondensed" panose="00000400000000000000" pitchFamily="2" charset="0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BEAFF4F-D7A2-491C-89C1-A334E3F4916E}"/>
              </a:ext>
            </a:extLst>
          </p:cNvPr>
          <p:cNvSpPr/>
          <p:nvPr/>
        </p:nvSpPr>
        <p:spPr>
          <a:xfrm>
            <a:off x="4156448" y="-1407"/>
            <a:ext cx="8047367" cy="6208406"/>
          </a:xfrm>
          <a:custGeom>
            <a:avLst/>
            <a:gdLst>
              <a:gd name="connsiteX0" fmla="*/ 7525605 w 8047367"/>
              <a:gd name="connsiteY0" fmla="*/ 0 h 6208406"/>
              <a:gd name="connsiteX1" fmla="*/ 8047367 w 8047367"/>
              <a:gd name="connsiteY1" fmla="*/ 0 h 6208406"/>
              <a:gd name="connsiteX2" fmla="*/ 8047367 w 8047367"/>
              <a:gd name="connsiteY2" fmla="*/ 45727 h 6208406"/>
              <a:gd name="connsiteX3" fmla="*/ 8042763 w 8047367"/>
              <a:gd name="connsiteY3" fmla="*/ 65677 h 6208406"/>
              <a:gd name="connsiteX4" fmla="*/ 111200 w 8047367"/>
              <a:gd name="connsiteY4" fmla="*/ 6208406 h 6208406"/>
              <a:gd name="connsiteX5" fmla="*/ 0 w 8047367"/>
              <a:gd name="connsiteY5" fmla="*/ 6206472 h 6208406"/>
              <a:gd name="connsiteX6" fmla="*/ 254479 w 8047367"/>
              <a:gd name="connsiteY6" fmla="*/ 6200811 h 6208406"/>
              <a:gd name="connsiteX7" fmla="*/ 7521189 w 8047367"/>
              <a:gd name="connsiteY7" fmla="*/ 65677 h 6208406"/>
              <a:gd name="connsiteX8" fmla="*/ 7525605 w 8047367"/>
              <a:gd name="connsiteY8" fmla="*/ 45727 h 620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47367" h="6208406">
                <a:moveTo>
                  <a:pt x="7525605" y="0"/>
                </a:moveTo>
                <a:lnTo>
                  <a:pt x="8047367" y="0"/>
                </a:lnTo>
                <a:lnTo>
                  <a:pt x="8047367" y="45727"/>
                </a:lnTo>
                <a:lnTo>
                  <a:pt x="8042763" y="65677"/>
                </a:lnTo>
                <a:cubicBezTo>
                  <a:pt x="7133893" y="3598165"/>
                  <a:pt x="3927375" y="6208406"/>
                  <a:pt x="111200" y="6208406"/>
                </a:cubicBezTo>
                <a:lnTo>
                  <a:pt x="0" y="6206472"/>
                </a:lnTo>
                <a:lnTo>
                  <a:pt x="254479" y="6200811"/>
                </a:lnTo>
                <a:cubicBezTo>
                  <a:pt x="3763701" y="6044366"/>
                  <a:pt x="6676625" y="3487775"/>
                  <a:pt x="7521189" y="65677"/>
                </a:cubicBezTo>
                <a:lnTo>
                  <a:pt x="7525605" y="457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54A765A-7B9D-4ED5-B607-01AE9101C1B7}"/>
              </a:ext>
            </a:extLst>
          </p:cNvPr>
          <p:cNvSpPr/>
          <p:nvPr/>
        </p:nvSpPr>
        <p:spPr>
          <a:xfrm rot="19159634" flipH="1">
            <a:off x="731785" y="1379766"/>
            <a:ext cx="7897706" cy="6094533"/>
          </a:xfrm>
          <a:custGeom>
            <a:avLst/>
            <a:gdLst>
              <a:gd name="connsiteX0" fmla="*/ 0 w 7897706"/>
              <a:gd name="connsiteY0" fmla="*/ 6092599 h 6094533"/>
              <a:gd name="connsiteX1" fmla="*/ 111200 w 7897706"/>
              <a:gd name="connsiteY1" fmla="*/ 6094533 h 6094533"/>
              <a:gd name="connsiteX2" fmla="*/ 7845836 w 7897706"/>
              <a:gd name="connsiteY2" fmla="*/ 602926 h 6094533"/>
              <a:gd name="connsiteX3" fmla="*/ 7897706 w 7897706"/>
              <a:gd name="connsiteY3" fmla="*/ 443571 h 6094533"/>
              <a:gd name="connsiteX4" fmla="*/ 7516541 w 7897706"/>
              <a:gd name="connsiteY4" fmla="*/ 0 h 6094533"/>
              <a:gd name="connsiteX5" fmla="*/ 7432753 w 7897706"/>
              <a:gd name="connsiteY5" fmla="*/ 312903 h 6094533"/>
              <a:gd name="connsiteX6" fmla="*/ 254479 w 7897706"/>
              <a:gd name="connsiteY6" fmla="*/ 6086938 h 609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7706" h="6094533">
                <a:moveTo>
                  <a:pt x="0" y="6092599"/>
                </a:moveTo>
                <a:lnTo>
                  <a:pt x="111200" y="6094533"/>
                </a:lnTo>
                <a:cubicBezTo>
                  <a:pt x="3688864" y="6094533"/>
                  <a:pt x="6730697" y="3800376"/>
                  <a:pt x="7845836" y="602926"/>
                </a:cubicBezTo>
                <a:lnTo>
                  <a:pt x="7897706" y="443571"/>
                </a:lnTo>
                <a:lnTo>
                  <a:pt x="7516541" y="0"/>
                </a:lnTo>
                <a:lnTo>
                  <a:pt x="7432753" y="312903"/>
                </a:lnTo>
                <a:cubicBezTo>
                  <a:pt x="6490933" y="3571684"/>
                  <a:pt x="3654038" y="5935382"/>
                  <a:pt x="254479" y="60869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2B5334F-98B8-4EE3-A67D-B780D7112457}"/>
              </a:ext>
            </a:extLst>
          </p:cNvPr>
          <p:cNvSpPr txBox="1"/>
          <p:nvPr/>
        </p:nvSpPr>
        <p:spPr>
          <a:xfrm>
            <a:off x="439281" y="3714322"/>
            <a:ext cx="1659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指导老师：农农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B14BEA0-7356-4A68-BA4B-D519E538FBBA}"/>
              </a:ext>
            </a:extLst>
          </p:cNvPr>
          <p:cNvSpPr txBox="1"/>
          <p:nvPr/>
        </p:nvSpPr>
        <p:spPr>
          <a:xfrm>
            <a:off x="2178247" y="3714322"/>
            <a:ext cx="1659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答辩学生：余生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966E41D-BE15-4437-8150-B24FC4482E3B}"/>
              </a:ext>
            </a:extLst>
          </p:cNvPr>
          <p:cNvGrpSpPr/>
          <p:nvPr/>
        </p:nvGrpSpPr>
        <p:grpSpPr>
          <a:xfrm>
            <a:off x="721565" y="3397251"/>
            <a:ext cx="815626" cy="78382"/>
            <a:chOff x="721565" y="3225117"/>
            <a:chExt cx="815626" cy="78382"/>
          </a:xfrm>
        </p:grpSpPr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FA18F5FF-86B7-479B-98BB-254ABFA3EF2D}"/>
                </a:ext>
              </a:extLst>
            </p:cNvPr>
            <p:cNvSpPr/>
            <p:nvPr/>
          </p:nvSpPr>
          <p:spPr>
            <a:xfrm rot="10800000">
              <a:off x="721565" y="3225117"/>
              <a:ext cx="229233" cy="78382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11EFF6B2-2ECE-46BA-9ABA-A9216BF3FAAF}"/>
                </a:ext>
              </a:extLst>
            </p:cNvPr>
            <p:cNvSpPr/>
            <p:nvPr/>
          </p:nvSpPr>
          <p:spPr>
            <a:xfrm rot="10800000">
              <a:off x="917029" y="3225117"/>
              <a:ext cx="229233" cy="78382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A828436D-88CC-4946-B61E-9E6FD038B0CB}"/>
                </a:ext>
              </a:extLst>
            </p:cNvPr>
            <p:cNvSpPr/>
            <p:nvPr/>
          </p:nvSpPr>
          <p:spPr>
            <a:xfrm rot="10800000">
              <a:off x="1112494" y="3225117"/>
              <a:ext cx="229233" cy="78382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72B0AF48-DEF1-4D0A-A930-3B7B610FB6F2}"/>
                </a:ext>
              </a:extLst>
            </p:cNvPr>
            <p:cNvSpPr/>
            <p:nvPr/>
          </p:nvSpPr>
          <p:spPr>
            <a:xfrm rot="10800000">
              <a:off x="1307958" y="3225117"/>
              <a:ext cx="229233" cy="78382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B552391-4671-4F5D-BCDA-6AC73422C875}"/>
              </a:ext>
            </a:extLst>
          </p:cNvPr>
          <p:cNvSpPr txBox="1"/>
          <p:nvPr/>
        </p:nvSpPr>
        <p:spPr>
          <a:xfrm>
            <a:off x="638631" y="2866305"/>
            <a:ext cx="5969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400" dirty="0">
                <a:solidFill>
                  <a:schemeClr val="bg1"/>
                </a:solidFill>
                <a:latin typeface="078MKSDMediumCondensed" panose="00000400000000000000" pitchFamily="2" charset="0"/>
              </a:rPr>
              <a:t>GENERAL TEMPLATE FOR GRADUATION THESIS DEFENSE</a:t>
            </a:r>
            <a:endParaRPr lang="zh-CN" altLang="en-US" sz="1600" b="1" spc="400" dirty="0">
              <a:solidFill>
                <a:schemeClr val="bg1"/>
              </a:solidFill>
              <a:latin typeface="078MKSDMediumCondensed" panose="00000400000000000000" pitchFamily="2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871A636-B67C-4ECF-8B7D-6EB4FFC0B7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466" y="2975810"/>
            <a:ext cx="4257512" cy="4257512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ABD09F76-F557-47F9-86C4-570A60F28106}"/>
              </a:ext>
            </a:extLst>
          </p:cNvPr>
          <p:cNvGrpSpPr/>
          <p:nvPr/>
        </p:nvGrpSpPr>
        <p:grpSpPr>
          <a:xfrm>
            <a:off x="0" y="-681562"/>
            <a:ext cx="4671060" cy="578743"/>
            <a:chOff x="1741459" y="947881"/>
            <a:chExt cx="4671060" cy="578743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EB5EDD5-FD15-4221-9DDB-259C74CF99D3}"/>
                </a:ext>
              </a:extLst>
            </p:cNvPr>
            <p:cNvSpPr/>
            <p:nvPr/>
          </p:nvSpPr>
          <p:spPr>
            <a:xfrm>
              <a:off x="1741459" y="947881"/>
              <a:ext cx="467106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author-sign_73319">
              <a:extLst>
                <a:ext uri="{FF2B5EF4-FFF2-40B4-BE49-F238E27FC236}">
                  <a16:creationId xmlns:a16="http://schemas.microsoft.com/office/drawing/2014/main" id="{E0693F2C-2966-43A2-8600-DED501EBE2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59DE398-DC81-4F20-8232-772BB3B4277F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22077A5-FF10-4755-8E13-725AD76BFC6A}"/>
                </a:ext>
              </a:extLst>
            </p:cNvPr>
            <p:cNvSpPr txBox="1"/>
            <p:nvPr/>
          </p:nvSpPr>
          <p:spPr>
            <a:xfrm>
              <a:off x="2578877" y="1083363"/>
              <a:ext cx="3833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开始☞版式☞即可切换不同的版式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F792530-F0F3-408A-9501-5A2CD130CEAB}"/>
              </a:ext>
            </a:extLst>
          </p:cNvPr>
          <p:cNvGrpSpPr/>
          <p:nvPr/>
        </p:nvGrpSpPr>
        <p:grpSpPr>
          <a:xfrm>
            <a:off x="6327348" y="-681562"/>
            <a:ext cx="5876467" cy="578743"/>
            <a:chOff x="1741459" y="947881"/>
            <a:chExt cx="5876467" cy="578743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789C4A8-EECE-47CF-ADEA-ADED00BD8FA6}"/>
                </a:ext>
              </a:extLst>
            </p:cNvPr>
            <p:cNvSpPr/>
            <p:nvPr/>
          </p:nvSpPr>
          <p:spPr>
            <a:xfrm>
              <a:off x="1741459" y="947881"/>
              <a:ext cx="587646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author-sign_73319">
              <a:extLst>
                <a:ext uri="{FF2B5EF4-FFF2-40B4-BE49-F238E27FC236}">
                  <a16:creationId xmlns:a16="http://schemas.microsoft.com/office/drawing/2014/main" id="{B7C8F62E-9A74-4486-BF1F-0CA0DBB8F5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52C26F9-3660-42CD-A304-82A5C6FC26F1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789417F-7AE1-4730-B44C-F2024C43C360}"/>
                </a:ext>
              </a:extLst>
            </p:cNvPr>
            <p:cNvSpPr txBox="1"/>
            <p:nvPr/>
          </p:nvSpPr>
          <p:spPr>
            <a:xfrm>
              <a:off x="2578877" y="1083363"/>
              <a:ext cx="5039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选中蒙版右键☞选择置于底层☞即可编辑图片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839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>
            <a:extLst>
              <a:ext uri="{FF2B5EF4-FFF2-40B4-BE49-F238E27FC236}">
                <a16:creationId xmlns:a16="http://schemas.microsoft.com/office/drawing/2014/main" id="{CEB1445C-7131-4B7C-B3FB-5B56B6F2A4FD}"/>
              </a:ext>
            </a:extLst>
          </p:cNvPr>
          <p:cNvSpPr/>
          <p:nvPr/>
        </p:nvSpPr>
        <p:spPr>
          <a:xfrm flipH="1">
            <a:off x="10565053" y="-76200"/>
            <a:ext cx="1626947" cy="6934200"/>
          </a:xfrm>
          <a:prstGeom prst="rtTriangle">
            <a:avLst/>
          </a:prstGeom>
          <a:solidFill>
            <a:srgbClr val="AF010D"/>
          </a:solidFill>
          <a:ln>
            <a:noFill/>
          </a:ln>
          <a:effectLst>
            <a:outerShdw blurRad="25400" dist="25400" dir="108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13A4380C-F5BA-4A76-8FD2-E3428DAEB28D}"/>
              </a:ext>
            </a:extLst>
          </p:cNvPr>
          <p:cNvSpPr/>
          <p:nvPr/>
        </p:nvSpPr>
        <p:spPr>
          <a:xfrm rot="10800000" flipH="1">
            <a:off x="0" y="0"/>
            <a:ext cx="1626947" cy="6934200"/>
          </a:xfrm>
          <a:prstGeom prst="rtTriangle">
            <a:avLst/>
          </a:prstGeom>
          <a:solidFill>
            <a:srgbClr val="AF010D"/>
          </a:solidFill>
          <a:ln>
            <a:noFill/>
          </a:ln>
          <a:effectLst>
            <a:outerShdw blurRad="25400" dist="25400" dir="36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6DA01F-8590-4430-9A4F-0C97A977AFB5}"/>
              </a:ext>
            </a:extLst>
          </p:cNvPr>
          <p:cNvSpPr txBox="1"/>
          <p:nvPr/>
        </p:nvSpPr>
        <p:spPr>
          <a:xfrm>
            <a:off x="1036287" y="2737669"/>
            <a:ext cx="10317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Source Han Sans Bold" panose="020B0800000000000000" pitchFamily="34" charset="-122"/>
              </a:rPr>
              <a:t>THANKS FOR ALL</a:t>
            </a:r>
            <a:endParaRPr lang="zh-CN" altLang="en-US" sz="6000" b="1" spc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Source Han Sans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A4646C-21E2-4BF7-9348-D1B181950582}"/>
              </a:ext>
            </a:extLst>
          </p:cNvPr>
          <p:cNvSpPr txBox="1"/>
          <p:nvPr/>
        </p:nvSpPr>
        <p:spPr>
          <a:xfrm>
            <a:off x="2973324" y="3614218"/>
            <a:ext cx="64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078MKSDMediumCondensed" panose="00000400000000000000" pitchFamily="2" charset="0"/>
              </a:rPr>
              <a:t>GENERAL TEMPLATE FOR GRADUATION THESIS DEFENSE</a:t>
            </a:r>
            <a:endParaRPr lang="zh-CN" altLang="en-US" sz="1600" b="1" spc="300" dirty="0">
              <a:solidFill>
                <a:schemeClr val="tx1">
                  <a:lumMod val="85000"/>
                  <a:lumOff val="15000"/>
                </a:schemeClr>
              </a:solidFill>
              <a:latin typeface="078MKSDMediumCondensed" panose="00000400000000000000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4DD3E7-B763-4569-AA87-5AB917F34942}"/>
              </a:ext>
            </a:extLst>
          </p:cNvPr>
          <p:cNvSpPr txBox="1"/>
          <p:nvPr/>
        </p:nvSpPr>
        <p:spPr>
          <a:xfrm>
            <a:off x="5266190" y="5172955"/>
            <a:ext cx="165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答辩学生：余生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93EE056-7EB6-44D3-8557-82673C481A53}"/>
              </a:ext>
            </a:extLst>
          </p:cNvPr>
          <p:cNvGrpSpPr/>
          <p:nvPr/>
        </p:nvGrpSpPr>
        <p:grpSpPr>
          <a:xfrm>
            <a:off x="24589" y="6362610"/>
            <a:ext cx="2314740" cy="358154"/>
            <a:chOff x="24589" y="6362610"/>
            <a:chExt cx="2314740" cy="35815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3BBCB42-EB28-43FC-A270-20CA5CD4B095}"/>
                </a:ext>
              </a:extLst>
            </p:cNvPr>
            <p:cNvSpPr txBox="1"/>
            <p:nvPr/>
          </p:nvSpPr>
          <p:spPr>
            <a:xfrm>
              <a:off x="24589" y="6466848"/>
              <a:ext cx="23147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厚德高能 求实创新</a:t>
              </a: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C70BA7A9-A63D-417E-BCE6-3A8661FE16E5}"/>
                </a:ext>
              </a:extLst>
            </p:cNvPr>
            <p:cNvSpPr/>
            <p:nvPr/>
          </p:nvSpPr>
          <p:spPr>
            <a:xfrm rot="10800000">
              <a:off x="407988" y="6388466"/>
              <a:ext cx="190182" cy="8391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2772D5CB-CFDA-4CD2-AB60-13F9D73366DE}"/>
                </a:ext>
              </a:extLst>
            </p:cNvPr>
            <p:cNvSpPr/>
            <p:nvPr/>
          </p:nvSpPr>
          <p:spPr>
            <a:xfrm rot="10800000">
              <a:off x="407988" y="6362610"/>
              <a:ext cx="190182" cy="83910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B7E8BB3-A85D-4E1A-AB12-4418AA44524D}"/>
              </a:ext>
            </a:extLst>
          </p:cNvPr>
          <p:cNvGrpSpPr/>
          <p:nvPr/>
        </p:nvGrpSpPr>
        <p:grpSpPr>
          <a:xfrm>
            <a:off x="4195458" y="1517730"/>
            <a:ext cx="3801084" cy="1016714"/>
            <a:chOff x="4572697" y="1700434"/>
            <a:chExt cx="3801084" cy="1016714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603472C-745B-4B9D-A900-B84B5840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697" y="1700434"/>
              <a:ext cx="1016716" cy="1016714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35E6A4D-33F1-4CEB-93ED-1F448812649C}"/>
                </a:ext>
              </a:extLst>
            </p:cNvPr>
            <p:cNvGrpSpPr/>
            <p:nvPr/>
          </p:nvGrpSpPr>
          <p:grpSpPr>
            <a:xfrm>
              <a:off x="5419126" y="1977959"/>
              <a:ext cx="2954655" cy="513042"/>
              <a:chOff x="5615715" y="1529581"/>
              <a:chExt cx="2954655" cy="513042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BBFBDAC-F988-4DBB-88C1-54F108B91BDA}"/>
                  </a:ext>
                </a:extLst>
              </p:cNvPr>
              <p:cNvSpPr txBox="1"/>
              <p:nvPr/>
            </p:nvSpPr>
            <p:spPr>
              <a:xfrm>
                <a:off x="5615715" y="1529581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方正行楷繁体" panose="03000509000000000000" pitchFamily="65" charset="-122"/>
                    <a:ea typeface="方正行楷繁体" panose="03000509000000000000" pitchFamily="65" charset="-122"/>
                    <a:cs typeface="hakuyocaoshu7000" panose="02000600000000000000" pitchFamily="2" charset="-122"/>
                  </a:rPr>
                  <a:t>广东省科技干部学院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18D1092-CFFA-454A-B32A-4F6644D068D7}"/>
                  </a:ext>
                </a:extLst>
              </p:cNvPr>
              <p:cNvSpPr txBox="1"/>
              <p:nvPr/>
            </p:nvSpPr>
            <p:spPr>
              <a:xfrm>
                <a:off x="5652278" y="1827179"/>
                <a:ext cx="29007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800" spc="100" dirty="0">
                    <a:latin typeface="078MKSDMediumCondensed" panose="00000400000000000000" pitchFamily="2" charset="0"/>
                  </a:rPr>
                  <a:t>GUANGDONG  POLYTECHNIC  OF  SCIENCE  AND  TECHNOLOGY</a:t>
                </a:r>
                <a:endParaRPr lang="zh-CN" altLang="en-US" sz="800" spc="100" dirty="0">
                  <a:latin typeface="078MKSDMediumCondensed" panose="00000400000000000000" pitchFamily="2" charset="0"/>
                </a:endParaRPr>
              </a:p>
            </p:txBody>
          </p:sp>
        </p:grp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BC0A121-4EBB-48E9-8339-338FA75BA6B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0" y="5326844"/>
            <a:ext cx="5266190" cy="13426"/>
          </a:xfrm>
          <a:prstGeom prst="line">
            <a:avLst/>
          </a:prstGeom>
          <a:ln>
            <a:gradFill>
              <a:gsLst>
                <a:gs pos="70000">
                  <a:srgbClr val="0D0D0D">
                    <a:alpha val="20000"/>
                  </a:srgbClr>
                </a:gs>
                <a:gs pos="0">
                  <a:schemeClr val="tx1">
                    <a:lumMod val="95000"/>
                    <a:lumOff val="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774750B-D7C1-42B5-80A3-282DFF70877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6925811" y="5326844"/>
            <a:ext cx="5266190" cy="13426"/>
          </a:xfrm>
          <a:prstGeom prst="line">
            <a:avLst/>
          </a:prstGeom>
          <a:ln>
            <a:gradFill>
              <a:gsLst>
                <a:gs pos="70000">
                  <a:srgbClr val="0D0D0D">
                    <a:alpha val="20000"/>
                  </a:srgbClr>
                </a:gs>
                <a:gs pos="0">
                  <a:schemeClr val="tx1">
                    <a:lumMod val="95000"/>
                    <a:lumOff val="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E9A94F77-04D3-4BC7-9BB2-645F1A787923}"/>
              </a:ext>
            </a:extLst>
          </p:cNvPr>
          <p:cNvSpPr/>
          <p:nvPr/>
        </p:nvSpPr>
        <p:spPr>
          <a:xfrm>
            <a:off x="6901643" y="5303443"/>
            <a:ext cx="46800" cy="46800"/>
          </a:xfrm>
          <a:prstGeom prst="ellipse">
            <a:avLst/>
          </a:prstGeom>
          <a:solidFill>
            <a:srgbClr val="DA2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0F4F7A1-E6B6-4ECA-AC3C-72B03BCD77C0}"/>
              </a:ext>
            </a:extLst>
          </p:cNvPr>
          <p:cNvSpPr/>
          <p:nvPr/>
        </p:nvSpPr>
        <p:spPr>
          <a:xfrm>
            <a:off x="5242789" y="5303443"/>
            <a:ext cx="46800" cy="46800"/>
          </a:xfrm>
          <a:prstGeom prst="ellipse">
            <a:avLst/>
          </a:prstGeom>
          <a:solidFill>
            <a:srgbClr val="DA2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E068A0-4DA9-459C-A0D9-939B6B6CC8F0}"/>
              </a:ext>
            </a:extLst>
          </p:cNvPr>
          <p:cNvGrpSpPr/>
          <p:nvPr/>
        </p:nvGrpSpPr>
        <p:grpSpPr>
          <a:xfrm>
            <a:off x="0" y="-681562"/>
            <a:ext cx="4671060" cy="578743"/>
            <a:chOff x="1741459" y="947881"/>
            <a:chExt cx="4671060" cy="57874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B38405E-1382-4DC0-90F2-364DF5296B77}"/>
                </a:ext>
              </a:extLst>
            </p:cNvPr>
            <p:cNvSpPr/>
            <p:nvPr/>
          </p:nvSpPr>
          <p:spPr>
            <a:xfrm>
              <a:off x="1741459" y="947881"/>
              <a:ext cx="467106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author-sign_73319">
              <a:extLst>
                <a:ext uri="{FF2B5EF4-FFF2-40B4-BE49-F238E27FC236}">
                  <a16:creationId xmlns:a16="http://schemas.microsoft.com/office/drawing/2014/main" id="{BD889CC2-405C-4335-99B3-46516B1DA79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AC7DBE9-97E9-4CCF-898A-AAECC923C636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D941429-FAC1-44D2-BD8C-5908486E8290}"/>
                </a:ext>
              </a:extLst>
            </p:cNvPr>
            <p:cNvSpPr txBox="1"/>
            <p:nvPr/>
          </p:nvSpPr>
          <p:spPr>
            <a:xfrm>
              <a:off x="2578877" y="1083363"/>
              <a:ext cx="3833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开始☞版式☞即可切换不同的版式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129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F21450-1CD8-49F5-A8AA-2B2DE2191C8F}"/>
              </a:ext>
            </a:extLst>
          </p:cNvPr>
          <p:cNvSpPr/>
          <p:nvPr/>
        </p:nvSpPr>
        <p:spPr>
          <a:xfrm>
            <a:off x="899088" y="613226"/>
            <a:ext cx="1567252" cy="81322"/>
          </a:xfrm>
          <a:prstGeom prst="roundRect">
            <a:avLst/>
          </a:prstGeom>
          <a:solidFill>
            <a:srgbClr val="DD0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EC0E3A2-7534-4B39-8B0A-B80F11E1AA9F}"/>
              </a:ext>
            </a:extLst>
          </p:cNvPr>
          <p:cNvSpPr txBox="1"/>
          <p:nvPr/>
        </p:nvSpPr>
        <p:spPr>
          <a:xfrm>
            <a:off x="746508" y="1584892"/>
            <a:ext cx="165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主题色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17E9BBD-0FC1-4B63-84A5-EE55DBBDE23B}"/>
              </a:ext>
            </a:extLst>
          </p:cNvPr>
          <p:cNvGrpSpPr/>
          <p:nvPr/>
        </p:nvGrpSpPr>
        <p:grpSpPr>
          <a:xfrm>
            <a:off x="6319859" y="2042699"/>
            <a:ext cx="2905163" cy="1518319"/>
            <a:chOff x="6319860" y="2251582"/>
            <a:chExt cx="1966524" cy="1278559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EAB995B-7887-44E7-9F6A-D5EEE805BDCF}"/>
                </a:ext>
              </a:extLst>
            </p:cNvPr>
            <p:cNvSpPr/>
            <p:nvPr/>
          </p:nvSpPr>
          <p:spPr>
            <a:xfrm flipH="1">
              <a:off x="6319860" y="2251582"/>
              <a:ext cx="1966524" cy="94845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">
              <a:extLst>
                <a:ext uri="{FF2B5EF4-FFF2-40B4-BE49-F238E27FC236}">
                  <a16:creationId xmlns:a16="http://schemas.microsoft.com/office/drawing/2014/main" id="{47D47264-1DB9-498F-A145-56A98DB6C844}"/>
                </a:ext>
              </a:extLst>
            </p:cNvPr>
            <p:cNvSpPr/>
            <p:nvPr/>
          </p:nvSpPr>
          <p:spPr>
            <a:xfrm>
              <a:off x="6319860" y="3200039"/>
              <a:ext cx="330101" cy="330101"/>
            </a:xfrm>
            <a:custGeom>
              <a:avLst/>
              <a:gdLst>
                <a:gd name="connsiteX0" fmla="*/ 0 w 363682"/>
                <a:gd name="connsiteY0" fmla="*/ 0 h 363682"/>
                <a:gd name="connsiteX1" fmla="*/ 363682 w 363682"/>
                <a:gd name="connsiteY1" fmla="*/ 0 h 363682"/>
                <a:gd name="connsiteX2" fmla="*/ 363682 w 363682"/>
                <a:gd name="connsiteY2" fmla="*/ 363682 h 363682"/>
                <a:gd name="connsiteX3" fmla="*/ 0 w 363682"/>
                <a:gd name="connsiteY3" fmla="*/ 363682 h 363682"/>
                <a:gd name="connsiteX4" fmla="*/ 0 w 363682"/>
                <a:gd name="connsiteY4" fmla="*/ 0 h 363682"/>
                <a:gd name="connsiteX0" fmla="*/ 834340 w 1198022"/>
                <a:gd name="connsiteY0" fmla="*/ 2579419 h 2943101"/>
                <a:gd name="connsiteX1" fmla="*/ 0 w 1198022"/>
                <a:gd name="connsiteY1" fmla="*/ 0 h 2943101"/>
                <a:gd name="connsiteX2" fmla="*/ 1198022 w 1198022"/>
                <a:gd name="connsiteY2" fmla="*/ 2579419 h 2943101"/>
                <a:gd name="connsiteX3" fmla="*/ 1198022 w 1198022"/>
                <a:gd name="connsiteY3" fmla="*/ 2943101 h 2943101"/>
                <a:gd name="connsiteX4" fmla="*/ 834340 w 1198022"/>
                <a:gd name="connsiteY4" fmla="*/ 2943101 h 2943101"/>
                <a:gd name="connsiteX5" fmla="*/ 834340 w 1198022"/>
                <a:gd name="connsiteY5" fmla="*/ 2579419 h 2943101"/>
                <a:gd name="connsiteX0" fmla="*/ 0 w 363682"/>
                <a:gd name="connsiteY0" fmla="*/ 0 h 363682"/>
                <a:gd name="connsiteX1" fmla="*/ 363682 w 363682"/>
                <a:gd name="connsiteY1" fmla="*/ 0 h 363682"/>
                <a:gd name="connsiteX2" fmla="*/ 363682 w 363682"/>
                <a:gd name="connsiteY2" fmla="*/ 363682 h 363682"/>
                <a:gd name="connsiteX3" fmla="*/ 0 w 363682"/>
                <a:gd name="connsiteY3" fmla="*/ 363682 h 363682"/>
                <a:gd name="connsiteX4" fmla="*/ 0 w 363682"/>
                <a:gd name="connsiteY4" fmla="*/ 0 h 3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682" h="363682">
                  <a:moveTo>
                    <a:pt x="0" y="0"/>
                  </a:moveTo>
                  <a:lnTo>
                    <a:pt x="363682" y="0"/>
                  </a:lnTo>
                  <a:lnTo>
                    <a:pt x="363682" y="363682"/>
                  </a:lnTo>
                  <a:lnTo>
                    <a:pt x="0" y="363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80AD0363-DB9A-4365-9E1E-795B8D68D8B4}"/>
                </a:ext>
              </a:extLst>
            </p:cNvPr>
            <p:cNvSpPr/>
            <p:nvPr/>
          </p:nvSpPr>
          <p:spPr>
            <a:xfrm>
              <a:off x="6641343" y="3200040"/>
              <a:ext cx="330101" cy="330101"/>
            </a:xfrm>
            <a:custGeom>
              <a:avLst/>
              <a:gdLst/>
              <a:ahLst/>
              <a:cxnLst/>
              <a:rect l="0" t="0" r="0" b="0"/>
              <a:pathLst>
                <a:path w="330102" h="330102">
                  <a:moveTo>
                    <a:pt x="0" y="0"/>
                  </a:moveTo>
                  <a:lnTo>
                    <a:pt x="330101" y="0"/>
                  </a:lnTo>
                  <a:lnTo>
                    <a:pt x="330101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2B29F8BF-9B62-4783-B50F-F455CCD6E83D}"/>
                </a:ext>
              </a:extLst>
            </p:cNvPr>
            <p:cNvSpPr/>
            <p:nvPr/>
          </p:nvSpPr>
          <p:spPr>
            <a:xfrm>
              <a:off x="6971248" y="3200040"/>
              <a:ext cx="330101" cy="330101"/>
            </a:xfrm>
            <a:custGeom>
              <a:avLst/>
              <a:gdLst/>
              <a:ahLst/>
              <a:cxnLst/>
              <a:rect l="0" t="0" r="0" b="0"/>
              <a:pathLst>
                <a:path w="330103" h="330102">
                  <a:moveTo>
                    <a:pt x="0" y="0"/>
                  </a:moveTo>
                  <a:lnTo>
                    <a:pt x="330102" y="0"/>
                  </a:lnTo>
                  <a:lnTo>
                    <a:pt x="330102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A17873AA-D24B-40AE-A3A6-E56CC661C67C}"/>
                </a:ext>
              </a:extLst>
            </p:cNvPr>
            <p:cNvSpPr/>
            <p:nvPr/>
          </p:nvSpPr>
          <p:spPr>
            <a:xfrm>
              <a:off x="7301349" y="3200040"/>
              <a:ext cx="330101" cy="330101"/>
            </a:xfrm>
            <a:custGeom>
              <a:avLst/>
              <a:gdLst/>
              <a:ahLst/>
              <a:cxnLst/>
              <a:rect l="0" t="0" r="0" b="0"/>
              <a:pathLst>
                <a:path w="330103" h="330102">
                  <a:moveTo>
                    <a:pt x="0" y="0"/>
                  </a:moveTo>
                  <a:lnTo>
                    <a:pt x="330102" y="0"/>
                  </a:lnTo>
                  <a:lnTo>
                    <a:pt x="330102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8F24951C-568F-4602-9AA5-A2255B860750}"/>
                </a:ext>
              </a:extLst>
            </p:cNvPr>
            <p:cNvSpPr/>
            <p:nvPr/>
          </p:nvSpPr>
          <p:spPr>
            <a:xfrm>
              <a:off x="7628816" y="3200040"/>
              <a:ext cx="330101" cy="330101"/>
            </a:xfrm>
            <a:custGeom>
              <a:avLst/>
              <a:gdLst/>
              <a:ahLst/>
              <a:cxnLst/>
              <a:rect l="0" t="0" r="0" b="0"/>
              <a:pathLst>
                <a:path w="330103" h="330102">
                  <a:moveTo>
                    <a:pt x="0" y="0"/>
                  </a:moveTo>
                  <a:lnTo>
                    <a:pt x="330102" y="0"/>
                  </a:lnTo>
                  <a:lnTo>
                    <a:pt x="330102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6" name="矩形 2">
              <a:extLst>
                <a:ext uri="{FF2B5EF4-FFF2-40B4-BE49-F238E27FC236}">
                  <a16:creationId xmlns:a16="http://schemas.microsoft.com/office/drawing/2014/main" id="{1489EDBE-6E80-49E8-8BFC-31676C6E8F54}"/>
                </a:ext>
              </a:extLst>
            </p:cNvPr>
            <p:cNvSpPr/>
            <p:nvPr/>
          </p:nvSpPr>
          <p:spPr>
            <a:xfrm>
              <a:off x="7956283" y="3200039"/>
              <a:ext cx="330101" cy="330101"/>
            </a:xfrm>
            <a:custGeom>
              <a:avLst/>
              <a:gdLst>
                <a:gd name="connsiteX0" fmla="*/ 0 w 363682"/>
                <a:gd name="connsiteY0" fmla="*/ 0 h 363682"/>
                <a:gd name="connsiteX1" fmla="*/ 363682 w 363682"/>
                <a:gd name="connsiteY1" fmla="*/ 0 h 363682"/>
                <a:gd name="connsiteX2" fmla="*/ 363682 w 363682"/>
                <a:gd name="connsiteY2" fmla="*/ 363682 h 363682"/>
                <a:gd name="connsiteX3" fmla="*/ 0 w 363682"/>
                <a:gd name="connsiteY3" fmla="*/ 363682 h 363682"/>
                <a:gd name="connsiteX4" fmla="*/ 0 w 363682"/>
                <a:gd name="connsiteY4" fmla="*/ 0 h 363682"/>
                <a:gd name="connsiteX0" fmla="*/ 4045131 w 4408813"/>
                <a:gd name="connsiteY0" fmla="*/ 2579419 h 2943101"/>
                <a:gd name="connsiteX1" fmla="*/ 0 w 4408813"/>
                <a:gd name="connsiteY1" fmla="*/ 0 h 2943101"/>
                <a:gd name="connsiteX2" fmla="*/ 4408813 w 4408813"/>
                <a:gd name="connsiteY2" fmla="*/ 2579419 h 2943101"/>
                <a:gd name="connsiteX3" fmla="*/ 4408813 w 4408813"/>
                <a:gd name="connsiteY3" fmla="*/ 2943101 h 2943101"/>
                <a:gd name="connsiteX4" fmla="*/ 4045131 w 4408813"/>
                <a:gd name="connsiteY4" fmla="*/ 2943101 h 2943101"/>
                <a:gd name="connsiteX5" fmla="*/ 4045131 w 4408813"/>
                <a:gd name="connsiteY5" fmla="*/ 2579419 h 2943101"/>
                <a:gd name="connsiteX0" fmla="*/ 0 w 363682"/>
                <a:gd name="connsiteY0" fmla="*/ 0 h 363682"/>
                <a:gd name="connsiteX1" fmla="*/ 363682 w 363682"/>
                <a:gd name="connsiteY1" fmla="*/ 0 h 363682"/>
                <a:gd name="connsiteX2" fmla="*/ 363682 w 363682"/>
                <a:gd name="connsiteY2" fmla="*/ 363682 h 363682"/>
                <a:gd name="connsiteX3" fmla="*/ 0 w 363682"/>
                <a:gd name="connsiteY3" fmla="*/ 363682 h 363682"/>
                <a:gd name="connsiteX4" fmla="*/ 0 w 363682"/>
                <a:gd name="connsiteY4" fmla="*/ 0 h 3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682" h="363682">
                  <a:moveTo>
                    <a:pt x="0" y="0"/>
                  </a:moveTo>
                  <a:lnTo>
                    <a:pt x="363682" y="0"/>
                  </a:lnTo>
                  <a:lnTo>
                    <a:pt x="363682" y="363682"/>
                  </a:lnTo>
                  <a:lnTo>
                    <a:pt x="0" y="363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7" name="文本框 126">
            <a:extLst>
              <a:ext uri="{FF2B5EF4-FFF2-40B4-BE49-F238E27FC236}">
                <a16:creationId xmlns:a16="http://schemas.microsoft.com/office/drawing/2014/main" id="{23760D01-4E68-47AF-A6CA-E7743D33E0A0}"/>
              </a:ext>
            </a:extLst>
          </p:cNvPr>
          <p:cNvSpPr txBox="1"/>
          <p:nvPr/>
        </p:nvSpPr>
        <p:spPr>
          <a:xfrm>
            <a:off x="6248846" y="1730524"/>
            <a:ext cx="165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无彩色</a:t>
            </a: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46C92B4E-B90C-4B37-A391-BCCB546FC936}"/>
              </a:ext>
            </a:extLst>
          </p:cNvPr>
          <p:cNvGrpSpPr/>
          <p:nvPr/>
        </p:nvGrpSpPr>
        <p:grpSpPr>
          <a:xfrm>
            <a:off x="6368078" y="4456993"/>
            <a:ext cx="2905162" cy="1500393"/>
            <a:chOff x="6927532" y="4080149"/>
            <a:chExt cx="1966524" cy="1278559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9D4F010-BEA8-4302-8729-79AAD953BE4C}"/>
                </a:ext>
              </a:extLst>
            </p:cNvPr>
            <p:cNvSpPr/>
            <p:nvPr/>
          </p:nvSpPr>
          <p:spPr>
            <a:xfrm flipH="1">
              <a:off x="6927532" y="4080149"/>
              <a:ext cx="1966524" cy="94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">
              <a:extLst>
                <a:ext uri="{FF2B5EF4-FFF2-40B4-BE49-F238E27FC236}">
                  <a16:creationId xmlns:a16="http://schemas.microsoft.com/office/drawing/2014/main" id="{98EAAF93-E06D-4C7A-BECF-1A92C130D737}"/>
                </a:ext>
              </a:extLst>
            </p:cNvPr>
            <p:cNvSpPr/>
            <p:nvPr/>
          </p:nvSpPr>
          <p:spPr>
            <a:xfrm>
              <a:off x="6927532" y="5028606"/>
              <a:ext cx="330101" cy="330101"/>
            </a:xfrm>
            <a:custGeom>
              <a:avLst/>
              <a:gdLst>
                <a:gd name="connsiteX0" fmla="*/ 0 w 363682"/>
                <a:gd name="connsiteY0" fmla="*/ 0 h 363682"/>
                <a:gd name="connsiteX1" fmla="*/ 363682 w 363682"/>
                <a:gd name="connsiteY1" fmla="*/ 0 h 363682"/>
                <a:gd name="connsiteX2" fmla="*/ 363682 w 363682"/>
                <a:gd name="connsiteY2" fmla="*/ 363682 h 363682"/>
                <a:gd name="connsiteX3" fmla="*/ 0 w 363682"/>
                <a:gd name="connsiteY3" fmla="*/ 363682 h 363682"/>
                <a:gd name="connsiteX4" fmla="*/ 0 w 363682"/>
                <a:gd name="connsiteY4" fmla="*/ 0 h 363682"/>
                <a:gd name="connsiteX0" fmla="*/ 834340 w 1198022"/>
                <a:gd name="connsiteY0" fmla="*/ 2579419 h 2943101"/>
                <a:gd name="connsiteX1" fmla="*/ 0 w 1198022"/>
                <a:gd name="connsiteY1" fmla="*/ 0 h 2943101"/>
                <a:gd name="connsiteX2" fmla="*/ 1198022 w 1198022"/>
                <a:gd name="connsiteY2" fmla="*/ 2579419 h 2943101"/>
                <a:gd name="connsiteX3" fmla="*/ 1198022 w 1198022"/>
                <a:gd name="connsiteY3" fmla="*/ 2943101 h 2943101"/>
                <a:gd name="connsiteX4" fmla="*/ 834340 w 1198022"/>
                <a:gd name="connsiteY4" fmla="*/ 2943101 h 2943101"/>
                <a:gd name="connsiteX5" fmla="*/ 834340 w 1198022"/>
                <a:gd name="connsiteY5" fmla="*/ 2579419 h 2943101"/>
                <a:gd name="connsiteX0" fmla="*/ 0 w 363682"/>
                <a:gd name="connsiteY0" fmla="*/ 0 h 363682"/>
                <a:gd name="connsiteX1" fmla="*/ 363682 w 363682"/>
                <a:gd name="connsiteY1" fmla="*/ 0 h 363682"/>
                <a:gd name="connsiteX2" fmla="*/ 363682 w 363682"/>
                <a:gd name="connsiteY2" fmla="*/ 363682 h 363682"/>
                <a:gd name="connsiteX3" fmla="*/ 0 w 363682"/>
                <a:gd name="connsiteY3" fmla="*/ 363682 h 363682"/>
                <a:gd name="connsiteX4" fmla="*/ 0 w 363682"/>
                <a:gd name="connsiteY4" fmla="*/ 0 h 3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682" h="363682">
                  <a:moveTo>
                    <a:pt x="0" y="0"/>
                  </a:moveTo>
                  <a:lnTo>
                    <a:pt x="363682" y="0"/>
                  </a:lnTo>
                  <a:lnTo>
                    <a:pt x="363682" y="363682"/>
                  </a:lnTo>
                  <a:lnTo>
                    <a:pt x="0" y="363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6FCBF17C-ED99-466B-BA1C-990F845A1086}"/>
                </a:ext>
              </a:extLst>
            </p:cNvPr>
            <p:cNvSpPr/>
            <p:nvPr/>
          </p:nvSpPr>
          <p:spPr>
            <a:xfrm>
              <a:off x="7249015" y="5028607"/>
              <a:ext cx="330101" cy="330101"/>
            </a:xfrm>
            <a:custGeom>
              <a:avLst/>
              <a:gdLst/>
              <a:ahLst/>
              <a:cxnLst/>
              <a:rect l="0" t="0" r="0" b="0"/>
              <a:pathLst>
                <a:path w="330102" h="330102">
                  <a:moveTo>
                    <a:pt x="0" y="0"/>
                  </a:moveTo>
                  <a:lnTo>
                    <a:pt x="330101" y="0"/>
                  </a:lnTo>
                  <a:lnTo>
                    <a:pt x="330101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FBDF753D-202D-4120-A2A3-BC6B2C0ACC07}"/>
                </a:ext>
              </a:extLst>
            </p:cNvPr>
            <p:cNvSpPr/>
            <p:nvPr/>
          </p:nvSpPr>
          <p:spPr>
            <a:xfrm>
              <a:off x="7578920" y="5028607"/>
              <a:ext cx="330101" cy="330101"/>
            </a:xfrm>
            <a:custGeom>
              <a:avLst/>
              <a:gdLst/>
              <a:ahLst/>
              <a:cxnLst/>
              <a:rect l="0" t="0" r="0" b="0"/>
              <a:pathLst>
                <a:path w="330103" h="330102">
                  <a:moveTo>
                    <a:pt x="0" y="0"/>
                  </a:moveTo>
                  <a:lnTo>
                    <a:pt x="330102" y="0"/>
                  </a:lnTo>
                  <a:lnTo>
                    <a:pt x="330102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BCCF4F5E-E3B5-4FD0-957A-C8E0587F0534}"/>
                </a:ext>
              </a:extLst>
            </p:cNvPr>
            <p:cNvSpPr/>
            <p:nvPr/>
          </p:nvSpPr>
          <p:spPr>
            <a:xfrm>
              <a:off x="7907704" y="5028606"/>
              <a:ext cx="330101" cy="330101"/>
            </a:xfrm>
            <a:custGeom>
              <a:avLst/>
              <a:gdLst/>
              <a:ahLst/>
              <a:cxnLst/>
              <a:rect l="0" t="0" r="0" b="0"/>
              <a:pathLst>
                <a:path w="330103" h="330102">
                  <a:moveTo>
                    <a:pt x="0" y="0"/>
                  </a:moveTo>
                  <a:lnTo>
                    <a:pt x="330102" y="0"/>
                  </a:lnTo>
                  <a:lnTo>
                    <a:pt x="330102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7CE8E68E-D71B-489C-803A-84D00F94DB9A}"/>
                </a:ext>
              </a:extLst>
            </p:cNvPr>
            <p:cNvSpPr/>
            <p:nvPr/>
          </p:nvSpPr>
          <p:spPr>
            <a:xfrm>
              <a:off x="8236488" y="5028607"/>
              <a:ext cx="330101" cy="330101"/>
            </a:xfrm>
            <a:custGeom>
              <a:avLst/>
              <a:gdLst/>
              <a:ahLst/>
              <a:cxnLst/>
              <a:rect l="0" t="0" r="0" b="0"/>
              <a:pathLst>
                <a:path w="330103" h="330102">
                  <a:moveTo>
                    <a:pt x="0" y="0"/>
                  </a:moveTo>
                  <a:lnTo>
                    <a:pt x="330102" y="0"/>
                  </a:lnTo>
                  <a:lnTo>
                    <a:pt x="330102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4" name="矩形 2">
              <a:extLst>
                <a:ext uri="{FF2B5EF4-FFF2-40B4-BE49-F238E27FC236}">
                  <a16:creationId xmlns:a16="http://schemas.microsoft.com/office/drawing/2014/main" id="{5179A254-DC11-4EE2-956E-5AF7D73C5546}"/>
                </a:ext>
              </a:extLst>
            </p:cNvPr>
            <p:cNvSpPr/>
            <p:nvPr/>
          </p:nvSpPr>
          <p:spPr>
            <a:xfrm>
              <a:off x="8563955" y="5028606"/>
              <a:ext cx="330101" cy="330101"/>
            </a:xfrm>
            <a:custGeom>
              <a:avLst/>
              <a:gdLst>
                <a:gd name="connsiteX0" fmla="*/ 0 w 363682"/>
                <a:gd name="connsiteY0" fmla="*/ 0 h 363682"/>
                <a:gd name="connsiteX1" fmla="*/ 363682 w 363682"/>
                <a:gd name="connsiteY1" fmla="*/ 0 h 363682"/>
                <a:gd name="connsiteX2" fmla="*/ 363682 w 363682"/>
                <a:gd name="connsiteY2" fmla="*/ 363682 h 363682"/>
                <a:gd name="connsiteX3" fmla="*/ 0 w 363682"/>
                <a:gd name="connsiteY3" fmla="*/ 363682 h 363682"/>
                <a:gd name="connsiteX4" fmla="*/ 0 w 363682"/>
                <a:gd name="connsiteY4" fmla="*/ 0 h 363682"/>
                <a:gd name="connsiteX0" fmla="*/ 4045131 w 4408813"/>
                <a:gd name="connsiteY0" fmla="*/ 2579419 h 2943101"/>
                <a:gd name="connsiteX1" fmla="*/ 0 w 4408813"/>
                <a:gd name="connsiteY1" fmla="*/ 0 h 2943101"/>
                <a:gd name="connsiteX2" fmla="*/ 4408813 w 4408813"/>
                <a:gd name="connsiteY2" fmla="*/ 2579419 h 2943101"/>
                <a:gd name="connsiteX3" fmla="*/ 4408813 w 4408813"/>
                <a:gd name="connsiteY3" fmla="*/ 2943101 h 2943101"/>
                <a:gd name="connsiteX4" fmla="*/ 4045131 w 4408813"/>
                <a:gd name="connsiteY4" fmla="*/ 2943101 h 2943101"/>
                <a:gd name="connsiteX5" fmla="*/ 4045131 w 4408813"/>
                <a:gd name="connsiteY5" fmla="*/ 2579419 h 2943101"/>
                <a:gd name="connsiteX0" fmla="*/ 0 w 363682"/>
                <a:gd name="connsiteY0" fmla="*/ 0 h 363682"/>
                <a:gd name="connsiteX1" fmla="*/ 363682 w 363682"/>
                <a:gd name="connsiteY1" fmla="*/ 0 h 363682"/>
                <a:gd name="connsiteX2" fmla="*/ 363682 w 363682"/>
                <a:gd name="connsiteY2" fmla="*/ 363682 h 363682"/>
                <a:gd name="connsiteX3" fmla="*/ 0 w 363682"/>
                <a:gd name="connsiteY3" fmla="*/ 363682 h 363682"/>
                <a:gd name="connsiteX4" fmla="*/ 0 w 363682"/>
                <a:gd name="connsiteY4" fmla="*/ 0 h 3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682" h="363682">
                  <a:moveTo>
                    <a:pt x="0" y="0"/>
                  </a:moveTo>
                  <a:lnTo>
                    <a:pt x="363682" y="0"/>
                  </a:lnTo>
                  <a:lnTo>
                    <a:pt x="363682" y="363682"/>
                  </a:lnTo>
                  <a:lnTo>
                    <a:pt x="0" y="363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6" name="文本框 135">
            <a:extLst>
              <a:ext uri="{FF2B5EF4-FFF2-40B4-BE49-F238E27FC236}">
                <a16:creationId xmlns:a16="http://schemas.microsoft.com/office/drawing/2014/main" id="{13EBD073-690B-4CE6-BB39-49C5A9572851}"/>
              </a:ext>
            </a:extLst>
          </p:cNvPr>
          <p:cNvSpPr txBox="1"/>
          <p:nvPr/>
        </p:nvSpPr>
        <p:spPr>
          <a:xfrm>
            <a:off x="6248846" y="3953281"/>
            <a:ext cx="165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无彩色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406D8336-A6DD-4CBC-882E-2B1930C77B2D}"/>
              </a:ext>
            </a:extLst>
          </p:cNvPr>
          <p:cNvSpPr txBox="1"/>
          <p:nvPr/>
        </p:nvSpPr>
        <p:spPr>
          <a:xfrm>
            <a:off x="746508" y="3953281"/>
            <a:ext cx="165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辅助色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7925636-88F8-4BBF-820A-D5B7B00222AD}"/>
              </a:ext>
            </a:extLst>
          </p:cNvPr>
          <p:cNvGrpSpPr/>
          <p:nvPr/>
        </p:nvGrpSpPr>
        <p:grpSpPr>
          <a:xfrm>
            <a:off x="828068" y="4290548"/>
            <a:ext cx="2146372" cy="388292"/>
            <a:chOff x="828068" y="4290548"/>
            <a:chExt cx="2146372" cy="388292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58AB3261-6712-43A7-8DF0-7D68731BCE42}"/>
                </a:ext>
              </a:extLst>
            </p:cNvPr>
            <p:cNvSpPr/>
            <p:nvPr/>
          </p:nvSpPr>
          <p:spPr>
            <a:xfrm flipH="1">
              <a:off x="828068" y="4290548"/>
              <a:ext cx="431772" cy="388292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C04A9A16-A198-4BD3-A122-A2630E3DE1EF}"/>
                </a:ext>
              </a:extLst>
            </p:cNvPr>
            <p:cNvSpPr/>
            <p:nvPr/>
          </p:nvSpPr>
          <p:spPr>
            <a:xfrm flipH="1">
              <a:off x="1685368" y="4290548"/>
              <a:ext cx="431772" cy="38829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D7657785-960E-4C68-A07E-181D75BF99EC}"/>
                </a:ext>
              </a:extLst>
            </p:cNvPr>
            <p:cNvSpPr/>
            <p:nvPr/>
          </p:nvSpPr>
          <p:spPr>
            <a:xfrm flipH="1">
              <a:off x="2542668" y="4290548"/>
              <a:ext cx="431772" cy="388292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612149E-5CE9-4FB3-AD22-F9B1C74F8343}"/>
              </a:ext>
            </a:extLst>
          </p:cNvPr>
          <p:cNvSpPr txBox="1"/>
          <p:nvPr/>
        </p:nvSpPr>
        <p:spPr>
          <a:xfrm>
            <a:off x="343195" y="309000"/>
            <a:ext cx="210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色彩搭配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BC0A4F-C4C4-4906-B0E1-3DEA9F38A8F7}"/>
              </a:ext>
            </a:extLst>
          </p:cNvPr>
          <p:cNvSpPr txBox="1"/>
          <p:nvPr/>
        </p:nvSpPr>
        <p:spPr>
          <a:xfrm>
            <a:off x="482520" y="608745"/>
            <a:ext cx="396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spc="300" dirty="0">
                <a:solidFill>
                  <a:schemeClr val="bg1">
                    <a:lumMod val="75000"/>
                  </a:schemeClr>
                </a:solidFill>
                <a:latin typeface="Adobe Garamond Pro" panose="02020502060506020403" pitchFamily="18" charset="0"/>
                <a:ea typeface="微软雅黑 Light" panose="020B0502040204020203" pitchFamily="34" charset="-122"/>
              </a:rPr>
              <a:t>COLOR MATCHING</a:t>
            </a:r>
            <a:endParaRPr lang="zh-CN" altLang="en-US" sz="2800" i="1" spc="300" dirty="0">
              <a:solidFill>
                <a:schemeClr val="bg1">
                  <a:lumMod val="75000"/>
                </a:schemeClr>
              </a:solidFill>
              <a:latin typeface="Adobe Garamond Pro" panose="02020502060506020403" pitchFamily="18" charset="0"/>
              <a:ea typeface="微软雅黑 Light" panose="020B0502040204020203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022414EA-B697-4E2A-83B0-9AD5E81E7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13" y="5669758"/>
            <a:ext cx="1155540" cy="115554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4D1BE85-03BE-4A7F-B674-B3E8B8BB41EE}"/>
              </a:ext>
            </a:extLst>
          </p:cNvPr>
          <p:cNvGrpSpPr/>
          <p:nvPr/>
        </p:nvGrpSpPr>
        <p:grpSpPr>
          <a:xfrm>
            <a:off x="826694" y="1907414"/>
            <a:ext cx="3491306" cy="1653603"/>
            <a:chOff x="826694" y="1907414"/>
            <a:chExt cx="3491306" cy="1653603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5AE79518-1A76-44AE-84CF-E85864CB56F8}"/>
                </a:ext>
              </a:extLst>
            </p:cNvPr>
            <p:cNvSpPr/>
            <p:nvPr/>
          </p:nvSpPr>
          <p:spPr>
            <a:xfrm flipH="1">
              <a:off x="828068" y="1907414"/>
              <a:ext cx="3489932" cy="1226671"/>
            </a:xfrm>
            <a:prstGeom prst="rect">
              <a:avLst/>
            </a:prstGeom>
            <a:solidFill>
              <a:srgbClr val="AF0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">
              <a:extLst>
                <a:ext uri="{FF2B5EF4-FFF2-40B4-BE49-F238E27FC236}">
                  <a16:creationId xmlns:a16="http://schemas.microsoft.com/office/drawing/2014/main" id="{C919898A-7BFC-474F-8802-6AEC317A900F}"/>
                </a:ext>
              </a:extLst>
            </p:cNvPr>
            <p:cNvSpPr/>
            <p:nvPr/>
          </p:nvSpPr>
          <p:spPr>
            <a:xfrm>
              <a:off x="1414866" y="3134085"/>
              <a:ext cx="585820" cy="426931"/>
            </a:xfrm>
            <a:custGeom>
              <a:avLst/>
              <a:gdLst>
                <a:gd name="connsiteX0" fmla="*/ 0 w 363682"/>
                <a:gd name="connsiteY0" fmla="*/ 0 h 363682"/>
                <a:gd name="connsiteX1" fmla="*/ 363682 w 363682"/>
                <a:gd name="connsiteY1" fmla="*/ 0 h 363682"/>
                <a:gd name="connsiteX2" fmla="*/ 363682 w 363682"/>
                <a:gd name="connsiteY2" fmla="*/ 363682 h 363682"/>
                <a:gd name="connsiteX3" fmla="*/ 0 w 363682"/>
                <a:gd name="connsiteY3" fmla="*/ 363682 h 363682"/>
                <a:gd name="connsiteX4" fmla="*/ 0 w 363682"/>
                <a:gd name="connsiteY4" fmla="*/ 0 h 363682"/>
                <a:gd name="connsiteX0" fmla="*/ 834340 w 1198022"/>
                <a:gd name="connsiteY0" fmla="*/ 2579419 h 2943101"/>
                <a:gd name="connsiteX1" fmla="*/ 0 w 1198022"/>
                <a:gd name="connsiteY1" fmla="*/ 0 h 2943101"/>
                <a:gd name="connsiteX2" fmla="*/ 1198022 w 1198022"/>
                <a:gd name="connsiteY2" fmla="*/ 2579419 h 2943101"/>
                <a:gd name="connsiteX3" fmla="*/ 1198022 w 1198022"/>
                <a:gd name="connsiteY3" fmla="*/ 2943101 h 2943101"/>
                <a:gd name="connsiteX4" fmla="*/ 834340 w 1198022"/>
                <a:gd name="connsiteY4" fmla="*/ 2943101 h 2943101"/>
                <a:gd name="connsiteX5" fmla="*/ 834340 w 1198022"/>
                <a:gd name="connsiteY5" fmla="*/ 2579419 h 2943101"/>
                <a:gd name="connsiteX0" fmla="*/ 0 w 363682"/>
                <a:gd name="connsiteY0" fmla="*/ 0 h 363682"/>
                <a:gd name="connsiteX1" fmla="*/ 363682 w 363682"/>
                <a:gd name="connsiteY1" fmla="*/ 0 h 363682"/>
                <a:gd name="connsiteX2" fmla="*/ 363682 w 363682"/>
                <a:gd name="connsiteY2" fmla="*/ 363682 h 363682"/>
                <a:gd name="connsiteX3" fmla="*/ 0 w 363682"/>
                <a:gd name="connsiteY3" fmla="*/ 363682 h 363682"/>
                <a:gd name="connsiteX4" fmla="*/ 0 w 363682"/>
                <a:gd name="connsiteY4" fmla="*/ 0 h 3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682" h="363682">
                  <a:moveTo>
                    <a:pt x="0" y="0"/>
                  </a:moveTo>
                  <a:lnTo>
                    <a:pt x="363682" y="0"/>
                  </a:lnTo>
                  <a:lnTo>
                    <a:pt x="363682" y="363682"/>
                  </a:lnTo>
                  <a:lnTo>
                    <a:pt x="0" y="363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DEE6E810-EFCE-4CF7-9714-2F3FD78C4F32}"/>
                </a:ext>
              </a:extLst>
            </p:cNvPr>
            <p:cNvSpPr/>
            <p:nvPr/>
          </p:nvSpPr>
          <p:spPr>
            <a:xfrm>
              <a:off x="1985392" y="3134086"/>
              <a:ext cx="585820" cy="426931"/>
            </a:xfrm>
            <a:custGeom>
              <a:avLst/>
              <a:gdLst/>
              <a:ahLst/>
              <a:cxnLst/>
              <a:rect l="0" t="0" r="0" b="0"/>
              <a:pathLst>
                <a:path w="330102" h="330102">
                  <a:moveTo>
                    <a:pt x="0" y="0"/>
                  </a:moveTo>
                  <a:lnTo>
                    <a:pt x="330101" y="0"/>
                  </a:lnTo>
                  <a:lnTo>
                    <a:pt x="330101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rgbClr val="FF202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78234676-2ED1-41BF-8974-A6EB890D861D}"/>
                </a:ext>
              </a:extLst>
            </p:cNvPr>
            <p:cNvSpPr/>
            <p:nvPr/>
          </p:nvSpPr>
          <p:spPr>
            <a:xfrm>
              <a:off x="2570865" y="3134086"/>
              <a:ext cx="585820" cy="426931"/>
            </a:xfrm>
            <a:custGeom>
              <a:avLst/>
              <a:gdLst/>
              <a:ahLst/>
              <a:cxnLst/>
              <a:rect l="0" t="0" r="0" b="0"/>
              <a:pathLst>
                <a:path w="330103" h="330102">
                  <a:moveTo>
                    <a:pt x="0" y="0"/>
                  </a:moveTo>
                  <a:lnTo>
                    <a:pt x="330102" y="0"/>
                  </a:lnTo>
                  <a:lnTo>
                    <a:pt x="330102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rgbClr val="FF414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47CDF13A-4858-42EE-BEF3-3A2DE48F2C28}"/>
                </a:ext>
              </a:extLst>
            </p:cNvPr>
            <p:cNvSpPr/>
            <p:nvPr/>
          </p:nvSpPr>
          <p:spPr>
            <a:xfrm>
              <a:off x="3156686" y="3134086"/>
              <a:ext cx="585820" cy="426931"/>
            </a:xfrm>
            <a:custGeom>
              <a:avLst/>
              <a:gdLst/>
              <a:ahLst/>
              <a:cxnLst/>
              <a:rect l="0" t="0" r="0" b="0"/>
              <a:pathLst>
                <a:path w="330103" h="330102">
                  <a:moveTo>
                    <a:pt x="0" y="0"/>
                  </a:moveTo>
                  <a:lnTo>
                    <a:pt x="330102" y="0"/>
                  </a:lnTo>
                  <a:lnTo>
                    <a:pt x="330102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79F2F195-8678-4EAB-B465-8CF6F8C8EFF7}"/>
                </a:ext>
              </a:extLst>
            </p:cNvPr>
            <p:cNvSpPr/>
            <p:nvPr/>
          </p:nvSpPr>
          <p:spPr>
            <a:xfrm>
              <a:off x="3730212" y="3134086"/>
              <a:ext cx="585820" cy="426931"/>
            </a:xfrm>
            <a:custGeom>
              <a:avLst/>
              <a:gdLst/>
              <a:ahLst/>
              <a:cxnLst/>
              <a:rect l="0" t="0" r="0" b="0"/>
              <a:pathLst>
                <a:path w="330103" h="330102">
                  <a:moveTo>
                    <a:pt x="0" y="0"/>
                  </a:moveTo>
                  <a:lnTo>
                    <a:pt x="330102" y="0"/>
                  </a:lnTo>
                  <a:lnTo>
                    <a:pt x="330102" y="330101"/>
                  </a:lnTo>
                  <a:lnTo>
                    <a:pt x="0" y="330101"/>
                  </a:lnTo>
                  <a:close/>
                </a:path>
              </a:pathLst>
            </a:custGeom>
            <a:solidFill>
              <a:srgbClr val="FF828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DD7E559-B7FA-4030-90FB-B43760AB11BC}"/>
                </a:ext>
              </a:extLst>
            </p:cNvPr>
            <p:cNvSpPr/>
            <p:nvPr/>
          </p:nvSpPr>
          <p:spPr>
            <a:xfrm flipH="1">
              <a:off x="826694" y="3134085"/>
              <a:ext cx="593221" cy="426931"/>
            </a:xfrm>
            <a:prstGeom prst="rect">
              <a:avLst/>
            </a:prstGeom>
            <a:solidFill>
              <a:srgbClr val="DD0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02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F21450-1CD8-49F5-A8AA-2B2DE2191C8F}"/>
              </a:ext>
            </a:extLst>
          </p:cNvPr>
          <p:cNvSpPr/>
          <p:nvPr/>
        </p:nvSpPr>
        <p:spPr>
          <a:xfrm>
            <a:off x="899088" y="613226"/>
            <a:ext cx="1567252" cy="81322"/>
          </a:xfrm>
          <a:prstGeom prst="roundRect">
            <a:avLst/>
          </a:prstGeom>
          <a:solidFill>
            <a:srgbClr val="DD0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12149E-5CE9-4FB3-AD22-F9B1C74F8343}"/>
              </a:ext>
            </a:extLst>
          </p:cNvPr>
          <p:cNvSpPr txBox="1"/>
          <p:nvPr/>
        </p:nvSpPr>
        <p:spPr>
          <a:xfrm>
            <a:off x="343195" y="309000"/>
            <a:ext cx="210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字体搭配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BC0A4F-C4C4-4906-B0E1-3DEA9F38A8F7}"/>
              </a:ext>
            </a:extLst>
          </p:cNvPr>
          <p:cNvSpPr txBox="1"/>
          <p:nvPr/>
        </p:nvSpPr>
        <p:spPr>
          <a:xfrm>
            <a:off x="482520" y="608745"/>
            <a:ext cx="396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spc="300" dirty="0">
                <a:solidFill>
                  <a:schemeClr val="bg1">
                    <a:lumMod val="75000"/>
                  </a:schemeClr>
                </a:solidFill>
                <a:latin typeface="Adobe Garamond Pro" panose="02020502060506020403" pitchFamily="18" charset="0"/>
                <a:ea typeface="微软雅黑 Light" panose="020B0502040204020203" pitchFamily="34" charset="-122"/>
              </a:rPr>
              <a:t>FONT MATCHING</a:t>
            </a:r>
            <a:endParaRPr lang="zh-CN" altLang="en-US" sz="2800" i="1" spc="300" dirty="0">
              <a:solidFill>
                <a:schemeClr val="bg1">
                  <a:lumMod val="75000"/>
                </a:schemeClr>
              </a:solidFill>
              <a:latin typeface="Adobe Garamond Pro" panose="02020502060506020403" pitchFamily="18" charset="0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746EC9-D429-4D19-B781-8113850D62D7}"/>
              </a:ext>
            </a:extLst>
          </p:cNvPr>
          <p:cNvSpPr txBox="1"/>
          <p:nvPr/>
        </p:nvSpPr>
        <p:spPr>
          <a:xfrm>
            <a:off x="1099474" y="1748316"/>
            <a:ext cx="14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中文字体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66EB34F-4CD4-4190-8FD6-4C9F5D0C7D83}"/>
              </a:ext>
            </a:extLst>
          </p:cNvPr>
          <p:cNvGrpSpPr/>
          <p:nvPr/>
        </p:nvGrpSpPr>
        <p:grpSpPr>
          <a:xfrm rot="16200000">
            <a:off x="864532" y="1832788"/>
            <a:ext cx="269498" cy="200387"/>
            <a:chOff x="3631322" y="3782921"/>
            <a:chExt cx="235422" cy="137465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775207AB-33A0-45B5-BEE5-B7F788561E59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CCDBE637-3AD8-46E3-823C-B5FF5C4069F5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1DDBE20-3FF7-43A4-BB53-C45D4C55F60E}"/>
              </a:ext>
            </a:extLst>
          </p:cNvPr>
          <p:cNvSpPr txBox="1"/>
          <p:nvPr/>
        </p:nvSpPr>
        <p:spPr>
          <a:xfrm>
            <a:off x="1018644" y="3070831"/>
            <a:ext cx="2574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C45C64-D84F-4AF1-A83E-BCBD903CDC4D}"/>
              </a:ext>
            </a:extLst>
          </p:cNvPr>
          <p:cNvSpPr txBox="1"/>
          <p:nvPr/>
        </p:nvSpPr>
        <p:spPr>
          <a:xfrm>
            <a:off x="1018644" y="2524990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6C9D3AC-E698-4B77-81A2-3523F575FD45}"/>
              </a:ext>
            </a:extLst>
          </p:cNvPr>
          <p:cNvCxnSpPr/>
          <p:nvPr/>
        </p:nvCxnSpPr>
        <p:spPr>
          <a:xfrm>
            <a:off x="1107094" y="2933329"/>
            <a:ext cx="29057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241AF36-A366-446B-B685-A2C83DAC02EE}"/>
              </a:ext>
            </a:extLst>
          </p:cNvPr>
          <p:cNvSpPr txBox="1"/>
          <p:nvPr/>
        </p:nvSpPr>
        <p:spPr>
          <a:xfrm>
            <a:off x="1018644" y="5067791"/>
            <a:ext cx="4524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</a:t>
            </a:r>
            <a:r>
              <a:rPr lang="en-US" altLang="zh-CN" sz="20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Light</a:t>
            </a:r>
            <a:endParaRPr lang="zh-CN" altLang="en-US" sz="2000" spc="10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6B018ED-77E3-4B64-A543-7602591E41EF}"/>
              </a:ext>
            </a:extLst>
          </p:cNvPr>
          <p:cNvSpPr txBox="1"/>
          <p:nvPr/>
        </p:nvSpPr>
        <p:spPr>
          <a:xfrm>
            <a:off x="1018644" y="4521950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辅助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30CFA32-428D-40F9-9203-41BBBB7EBDB2}"/>
              </a:ext>
            </a:extLst>
          </p:cNvPr>
          <p:cNvCxnSpPr/>
          <p:nvPr/>
        </p:nvCxnSpPr>
        <p:spPr>
          <a:xfrm>
            <a:off x="1107094" y="4930289"/>
            <a:ext cx="29057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84CE0C0-6C27-40D6-A886-EC4C42684325}"/>
              </a:ext>
            </a:extLst>
          </p:cNvPr>
          <p:cNvSpPr txBox="1"/>
          <p:nvPr/>
        </p:nvSpPr>
        <p:spPr>
          <a:xfrm>
            <a:off x="7321787" y="3070831"/>
            <a:ext cx="2574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Impact</a:t>
            </a:r>
            <a:endParaRPr lang="zh-CN" altLang="en-US" sz="2800" spc="10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6902474-38A9-4679-B76D-03CE74105FB2}"/>
              </a:ext>
            </a:extLst>
          </p:cNvPr>
          <p:cNvSpPr txBox="1"/>
          <p:nvPr/>
        </p:nvSpPr>
        <p:spPr>
          <a:xfrm>
            <a:off x="7321787" y="2524990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数字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英文（过渡页）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B8EDD975-D185-4E17-9F26-E9510D53E2CB}"/>
              </a:ext>
            </a:extLst>
          </p:cNvPr>
          <p:cNvCxnSpPr/>
          <p:nvPr/>
        </p:nvCxnSpPr>
        <p:spPr>
          <a:xfrm>
            <a:off x="7410237" y="2933329"/>
            <a:ext cx="29057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C46C44A-701F-4422-A7AC-CB6B7B7E27C6}"/>
              </a:ext>
            </a:extLst>
          </p:cNvPr>
          <p:cNvSpPr txBox="1"/>
          <p:nvPr/>
        </p:nvSpPr>
        <p:spPr>
          <a:xfrm>
            <a:off x="7522173" y="1748316"/>
            <a:ext cx="14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西文字体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DC4B220-EBF2-4EA3-946F-CC174D1F1092}"/>
              </a:ext>
            </a:extLst>
          </p:cNvPr>
          <p:cNvGrpSpPr/>
          <p:nvPr/>
        </p:nvGrpSpPr>
        <p:grpSpPr>
          <a:xfrm rot="16200000">
            <a:off x="7287231" y="1832788"/>
            <a:ext cx="269498" cy="200387"/>
            <a:chOff x="3631322" y="3782921"/>
            <a:chExt cx="235422" cy="137465"/>
          </a:xfrm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8C8288BE-5EBE-4E73-9969-5DDCA2396171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0AEB6C63-5CC6-43C2-BD70-A43D5845768D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61972E1B-3A32-48F7-8FBF-3F412A2B9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13" y="5669758"/>
            <a:ext cx="1155540" cy="11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75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F21450-1CD8-49F5-A8AA-2B2DE2191C8F}"/>
              </a:ext>
            </a:extLst>
          </p:cNvPr>
          <p:cNvSpPr/>
          <p:nvPr/>
        </p:nvSpPr>
        <p:spPr>
          <a:xfrm>
            <a:off x="899088" y="613226"/>
            <a:ext cx="1567252" cy="81322"/>
          </a:xfrm>
          <a:prstGeom prst="roundRect">
            <a:avLst/>
          </a:prstGeom>
          <a:solidFill>
            <a:srgbClr val="DD0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12149E-5CE9-4FB3-AD22-F9B1C74F8343}"/>
              </a:ext>
            </a:extLst>
          </p:cNvPr>
          <p:cNvSpPr txBox="1"/>
          <p:nvPr/>
        </p:nvSpPr>
        <p:spPr>
          <a:xfrm>
            <a:off x="343195" y="309000"/>
            <a:ext cx="210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字体规范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BC0A4F-C4C4-4906-B0E1-3DEA9F38A8F7}"/>
              </a:ext>
            </a:extLst>
          </p:cNvPr>
          <p:cNvSpPr txBox="1"/>
          <p:nvPr/>
        </p:nvSpPr>
        <p:spPr>
          <a:xfrm>
            <a:off x="482520" y="608745"/>
            <a:ext cx="46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spc="300" dirty="0">
                <a:solidFill>
                  <a:schemeClr val="bg1">
                    <a:lumMod val="75000"/>
                  </a:schemeClr>
                </a:solidFill>
                <a:latin typeface="Adobe Garamond Pro" panose="02020502060506020403" pitchFamily="18" charset="0"/>
                <a:ea typeface="微软雅黑 Light" panose="020B0502040204020203" pitchFamily="34" charset="-122"/>
              </a:rPr>
              <a:t>FONT SPECIFICATION</a:t>
            </a:r>
            <a:endParaRPr lang="zh-CN" altLang="en-US" sz="2800" i="1" spc="300" dirty="0">
              <a:solidFill>
                <a:schemeClr val="bg1">
                  <a:lumMod val="75000"/>
                </a:schemeClr>
              </a:solidFill>
              <a:latin typeface="Adobe Garamond Pro" panose="02020502060506020403" pitchFamily="18" charset="0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746EC9-D429-4D19-B781-8113850D62D7}"/>
              </a:ext>
            </a:extLst>
          </p:cNvPr>
          <p:cNvSpPr txBox="1"/>
          <p:nvPr/>
        </p:nvSpPr>
        <p:spPr>
          <a:xfrm>
            <a:off x="1099474" y="1794634"/>
            <a:ext cx="22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标题字体规范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66EB34F-4CD4-4190-8FD6-4C9F5D0C7D83}"/>
              </a:ext>
            </a:extLst>
          </p:cNvPr>
          <p:cNvGrpSpPr/>
          <p:nvPr/>
        </p:nvGrpSpPr>
        <p:grpSpPr>
          <a:xfrm rot="16200000">
            <a:off x="864532" y="1879106"/>
            <a:ext cx="269498" cy="200387"/>
            <a:chOff x="3631322" y="3782921"/>
            <a:chExt cx="235422" cy="137465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775207AB-33A0-45B5-BEE5-B7F788561E59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CCDBE637-3AD8-46E3-823C-B5FF5C4069F5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F2907F4-A559-46F7-91EF-B813ABDE8BEE}"/>
              </a:ext>
            </a:extLst>
          </p:cNvPr>
          <p:cNvSpPr txBox="1"/>
          <p:nvPr/>
        </p:nvSpPr>
        <p:spPr>
          <a:xfrm>
            <a:off x="1107094" y="2368671"/>
            <a:ext cx="402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建议字号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18~20</a:t>
            </a:r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（与正文相差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425687-C68B-4B54-A960-073AF43D0D64}"/>
              </a:ext>
            </a:extLst>
          </p:cNvPr>
          <p:cNvSpPr txBox="1"/>
          <p:nvPr/>
        </p:nvSpPr>
        <p:spPr>
          <a:xfrm>
            <a:off x="1107094" y="2779608"/>
            <a:ext cx="402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字间距建议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1.2~1.3</a:t>
            </a:r>
            <a:endParaRPr lang="zh-CN" altLang="en-US" sz="1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85CA87D-13A1-44F3-949B-E7DCDBB37267}"/>
              </a:ext>
            </a:extLst>
          </p:cNvPr>
          <p:cNvSpPr txBox="1"/>
          <p:nvPr/>
        </p:nvSpPr>
        <p:spPr>
          <a:xfrm>
            <a:off x="1107094" y="3190546"/>
            <a:ext cx="402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建议字体加粗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AD6A468-3BDF-47A3-901F-ABF035B2509D}"/>
              </a:ext>
            </a:extLst>
          </p:cNvPr>
          <p:cNvSpPr txBox="1"/>
          <p:nvPr/>
        </p:nvSpPr>
        <p:spPr>
          <a:xfrm>
            <a:off x="1099474" y="4082949"/>
            <a:ext cx="22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正文字体规范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1472182-80DF-4B02-9FE2-A625005D7EB4}"/>
              </a:ext>
            </a:extLst>
          </p:cNvPr>
          <p:cNvGrpSpPr/>
          <p:nvPr/>
        </p:nvGrpSpPr>
        <p:grpSpPr>
          <a:xfrm rot="16200000">
            <a:off x="864532" y="4167421"/>
            <a:ext cx="269498" cy="200387"/>
            <a:chOff x="3631322" y="3782921"/>
            <a:chExt cx="235422" cy="137465"/>
          </a:xfrm>
        </p:grpSpPr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3E9D90D4-66C1-40BC-B141-1327C4222299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5ED58D6A-A2BC-4973-BCE1-6C3E716B7CB6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6E77C031-8B64-447C-B560-6D59D9C91E66}"/>
              </a:ext>
            </a:extLst>
          </p:cNvPr>
          <p:cNvSpPr txBox="1"/>
          <p:nvPr/>
        </p:nvSpPr>
        <p:spPr>
          <a:xfrm>
            <a:off x="1107094" y="4656986"/>
            <a:ext cx="402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建议字号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14~16</a:t>
            </a:r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（与标题相差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EF573F8-F6EC-4536-A35B-CDF272B5BF1E}"/>
              </a:ext>
            </a:extLst>
          </p:cNvPr>
          <p:cNvSpPr txBox="1"/>
          <p:nvPr/>
        </p:nvSpPr>
        <p:spPr>
          <a:xfrm>
            <a:off x="1107094" y="5067923"/>
            <a:ext cx="402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字间距建议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1.2~1.3</a:t>
            </a:r>
            <a:endParaRPr lang="zh-CN" altLang="en-US" sz="1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0548E1-F8F1-4CEC-B4D6-F9D268F0C449}"/>
              </a:ext>
            </a:extLst>
          </p:cNvPr>
          <p:cNvSpPr txBox="1"/>
          <p:nvPr/>
        </p:nvSpPr>
        <p:spPr>
          <a:xfrm>
            <a:off x="1107094" y="5440251"/>
            <a:ext cx="402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行间距建议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1.2~1.3</a:t>
            </a:r>
            <a:endParaRPr lang="zh-CN" altLang="en-US" sz="1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C9CDB19-752F-44B3-BC50-1E1F1B79195F}"/>
              </a:ext>
            </a:extLst>
          </p:cNvPr>
          <p:cNvSpPr txBox="1"/>
          <p:nvPr/>
        </p:nvSpPr>
        <p:spPr>
          <a:xfrm>
            <a:off x="1107094" y="5847186"/>
            <a:ext cx="402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建议正文字体颜色为浅灰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CCB939-0F1B-4D50-88E1-3ED0DC04199C}"/>
              </a:ext>
            </a:extLst>
          </p:cNvPr>
          <p:cNvSpPr txBox="1"/>
          <p:nvPr/>
        </p:nvSpPr>
        <p:spPr>
          <a:xfrm>
            <a:off x="6943532" y="1794634"/>
            <a:ext cx="22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辅助字体规范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D229299-F3B3-4C92-977A-05C33EF20E9F}"/>
              </a:ext>
            </a:extLst>
          </p:cNvPr>
          <p:cNvGrpSpPr/>
          <p:nvPr/>
        </p:nvGrpSpPr>
        <p:grpSpPr>
          <a:xfrm rot="16200000">
            <a:off x="6708590" y="1879106"/>
            <a:ext cx="269498" cy="200387"/>
            <a:chOff x="3631322" y="3782921"/>
            <a:chExt cx="235422" cy="137465"/>
          </a:xfrm>
        </p:grpSpPr>
        <p:sp>
          <p:nvSpPr>
            <p:cNvPr id="53" name="等腰三角形 52">
              <a:extLst>
                <a:ext uri="{FF2B5EF4-FFF2-40B4-BE49-F238E27FC236}">
                  <a16:creationId xmlns:a16="http://schemas.microsoft.com/office/drawing/2014/main" id="{C005A5D2-86BF-4E32-A0F2-01BB47D9216B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ADB1EAB3-F6EA-4BB2-8EB3-B4EE2EF02E09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74C9E222-81B1-4816-AC33-052D8ECC0F6F}"/>
              </a:ext>
            </a:extLst>
          </p:cNvPr>
          <p:cNvSpPr txBox="1"/>
          <p:nvPr/>
        </p:nvSpPr>
        <p:spPr>
          <a:xfrm>
            <a:off x="6951152" y="2368671"/>
            <a:ext cx="402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建议字号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10~12</a:t>
            </a:r>
            <a:endParaRPr lang="zh-CN" altLang="en-US" sz="14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1C50C8E-40F8-45F3-824C-D0D2A538BD62}"/>
              </a:ext>
            </a:extLst>
          </p:cNvPr>
          <p:cNvSpPr txBox="1"/>
          <p:nvPr/>
        </p:nvSpPr>
        <p:spPr>
          <a:xfrm>
            <a:off x="6951152" y="2779608"/>
            <a:ext cx="4027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字间距</a:t>
            </a:r>
            <a:r>
              <a: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行间距以默认格式即可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580022C-2774-43E3-9409-2091951537B0}"/>
              </a:ext>
            </a:extLst>
          </p:cNvPr>
          <p:cNvSpPr/>
          <p:nvPr/>
        </p:nvSpPr>
        <p:spPr>
          <a:xfrm>
            <a:off x="990005" y="2482240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DF9E21F2-47C4-471A-8543-AF208A11C1DE}"/>
              </a:ext>
            </a:extLst>
          </p:cNvPr>
          <p:cNvSpPr/>
          <p:nvPr/>
        </p:nvSpPr>
        <p:spPr>
          <a:xfrm>
            <a:off x="990005" y="2889241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09AE913F-B728-484E-AACB-DD0A29A6A589}"/>
              </a:ext>
            </a:extLst>
          </p:cNvPr>
          <p:cNvSpPr/>
          <p:nvPr/>
        </p:nvSpPr>
        <p:spPr>
          <a:xfrm>
            <a:off x="990005" y="3296242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06480C9-5057-4B91-9AE7-9A34846FCB82}"/>
              </a:ext>
            </a:extLst>
          </p:cNvPr>
          <p:cNvSpPr/>
          <p:nvPr/>
        </p:nvSpPr>
        <p:spPr>
          <a:xfrm>
            <a:off x="6840007" y="2482240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7F46FE72-8661-404D-BFC3-E346097C30AE}"/>
              </a:ext>
            </a:extLst>
          </p:cNvPr>
          <p:cNvSpPr/>
          <p:nvPr/>
        </p:nvSpPr>
        <p:spPr>
          <a:xfrm>
            <a:off x="6840007" y="2889241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8C7BCEE5-20BF-4AD7-8EB8-57A852D1562A}"/>
              </a:ext>
            </a:extLst>
          </p:cNvPr>
          <p:cNvSpPr/>
          <p:nvPr/>
        </p:nvSpPr>
        <p:spPr>
          <a:xfrm>
            <a:off x="990005" y="4780138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B7F310E9-1486-49C1-A786-3CD44EEBBF5F}"/>
              </a:ext>
            </a:extLst>
          </p:cNvPr>
          <p:cNvSpPr/>
          <p:nvPr/>
        </p:nvSpPr>
        <p:spPr>
          <a:xfrm>
            <a:off x="990005" y="5187139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D5C6B7AA-ACC7-408A-BF0C-449F4571EE52}"/>
              </a:ext>
            </a:extLst>
          </p:cNvPr>
          <p:cNvSpPr/>
          <p:nvPr/>
        </p:nvSpPr>
        <p:spPr>
          <a:xfrm>
            <a:off x="990005" y="5555530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C8B9EEED-E9D2-4503-90C3-9877EE27D9D9}"/>
              </a:ext>
            </a:extLst>
          </p:cNvPr>
          <p:cNvSpPr/>
          <p:nvPr/>
        </p:nvSpPr>
        <p:spPr>
          <a:xfrm>
            <a:off x="990005" y="5968674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8900FCD-3A65-459F-9CF1-C107FFB8C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13" y="5669758"/>
            <a:ext cx="1155540" cy="11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89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F21450-1CD8-49F5-A8AA-2B2DE2191C8F}"/>
              </a:ext>
            </a:extLst>
          </p:cNvPr>
          <p:cNvSpPr/>
          <p:nvPr/>
        </p:nvSpPr>
        <p:spPr>
          <a:xfrm>
            <a:off x="899088" y="613226"/>
            <a:ext cx="1567252" cy="81322"/>
          </a:xfrm>
          <a:prstGeom prst="roundRect">
            <a:avLst/>
          </a:prstGeom>
          <a:solidFill>
            <a:srgbClr val="DD0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12149E-5CE9-4FB3-AD22-F9B1C74F8343}"/>
              </a:ext>
            </a:extLst>
          </p:cNvPr>
          <p:cNvSpPr txBox="1"/>
          <p:nvPr/>
        </p:nvSpPr>
        <p:spPr>
          <a:xfrm>
            <a:off x="343195" y="309000"/>
            <a:ext cx="210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关于保存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BC0A4F-C4C4-4906-B0E1-3DEA9F38A8F7}"/>
              </a:ext>
            </a:extLst>
          </p:cNvPr>
          <p:cNvSpPr txBox="1"/>
          <p:nvPr/>
        </p:nvSpPr>
        <p:spPr>
          <a:xfrm>
            <a:off x="482520" y="608745"/>
            <a:ext cx="46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spc="300" dirty="0">
                <a:solidFill>
                  <a:schemeClr val="bg1">
                    <a:lumMod val="75000"/>
                  </a:schemeClr>
                </a:solidFill>
                <a:latin typeface="Adobe Garamond Pro" panose="02020502060506020403" pitchFamily="18" charset="0"/>
                <a:ea typeface="微软雅黑 Light" panose="020B0502040204020203" pitchFamily="34" charset="-122"/>
              </a:rPr>
              <a:t>ABOUT SAVING</a:t>
            </a:r>
            <a:endParaRPr lang="zh-CN" altLang="en-US" sz="2800" i="1" spc="300" dirty="0">
              <a:solidFill>
                <a:schemeClr val="bg1">
                  <a:lumMod val="75000"/>
                </a:schemeClr>
              </a:solidFill>
              <a:latin typeface="Adobe Garamond Pro" panose="02020502060506020403" pitchFamily="18" charset="0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746EC9-D429-4D19-B781-8113850D62D7}"/>
              </a:ext>
            </a:extLst>
          </p:cNvPr>
          <p:cNvSpPr txBox="1"/>
          <p:nvPr/>
        </p:nvSpPr>
        <p:spPr>
          <a:xfrm>
            <a:off x="1099474" y="1794634"/>
            <a:ext cx="22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关于字体原因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66EB34F-4CD4-4190-8FD6-4C9F5D0C7D83}"/>
              </a:ext>
            </a:extLst>
          </p:cNvPr>
          <p:cNvGrpSpPr/>
          <p:nvPr/>
        </p:nvGrpSpPr>
        <p:grpSpPr>
          <a:xfrm rot="16200000">
            <a:off x="864532" y="1879106"/>
            <a:ext cx="269498" cy="200387"/>
            <a:chOff x="3631322" y="3782921"/>
            <a:chExt cx="235422" cy="137465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775207AB-33A0-45B5-BEE5-B7F788561E59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CCDBE637-3AD8-46E3-823C-B5FF5C4069F5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E425687-C68B-4B54-A960-073AF43D0D64}"/>
              </a:ext>
            </a:extLst>
          </p:cNvPr>
          <p:cNvSpPr txBox="1"/>
          <p:nvPr/>
        </p:nvSpPr>
        <p:spPr>
          <a:xfrm>
            <a:off x="1107094" y="2269036"/>
            <a:ext cx="7161878" cy="70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为保证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的完整性与有序性，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一些字体为嵌入格式，所以，在保存时会有些卡顿。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580022C-2774-43E3-9409-2091951537B0}"/>
              </a:ext>
            </a:extLst>
          </p:cNvPr>
          <p:cNvSpPr/>
          <p:nvPr/>
        </p:nvSpPr>
        <p:spPr>
          <a:xfrm>
            <a:off x="990005" y="2451264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285E859-1A7A-468A-9F7B-BBC332A7816A}"/>
              </a:ext>
            </a:extLst>
          </p:cNvPr>
          <p:cNvSpPr txBox="1"/>
          <p:nvPr/>
        </p:nvSpPr>
        <p:spPr>
          <a:xfrm>
            <a:off x="1099474" y="3652512"/>
            <a:ext cx="22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如何取消嵌入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BBCBBD2-3D9E-4D83-AACA-B13436C10884}"/>
              </a:ext>
            </a:extLst>
          </p:cNvPr>
          <p:cNvGrpSpPr/>
          <p:nvPr/>
        </p:nvGrpSpPr>
        <p:grpSpPr>
          <a:xfrm rot="16200000">
            <a:off x="864532" y="3736984"/>
            <a:ext cx="269498" cy="200387"/>
            <a:chOff x="3631322" y="3782921"/>
            <a:chExt cx="235422" cy="137465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8C69A90B-08A9-40A2-BFF8-A2D106B28590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C7B4276F-87BE-4E90-A219-1465E17FCC2A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7E2DFE81-E75D-4C54-8301-690E508B281A}"/>
              </a:ext>
            </a:extLst>
          </p:cNvPr>
          <p:cNvSpPr txBox="1"/>
          <p:nvPr/>
        </p:nvSpPr>
        <p:spPr>
          <a:xfrm>
            <a:off x="1107093" y="4203240"/>
            <a:ext cx="7392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单击左上角的文件 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选项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- 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保存 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将字体嵌入文件 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选择不嵌入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D7CCD73-650B-43B7-878E-83FC8868ECF5}"/>
              </a:ext>
            </a:extLst>
          </p:cNvPr>
          <p:cNvSpPr/>
          <p:nvPr/>
        </p:nvSpPr>
        <p:spPr>
          <a:xfrm>
            <a:off x="990005" y="4340117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274D05-B1F4-472C-ADBE-62D935DC5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13" y="5669758"/>
            <a:ext cx="1155540" cy="11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91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F21450-1CD8-49F5-A8AA-2B2DE2191C8F}"/>
              </a:ext>
            </a:extLst>
          </p:cNvPr>
          <p:cNvSpPr/>
          <p:nvPr/>
        </p:nvSpPr>
        <p:spPr>
          <a:xfrm>
            <a:off x="899088" y="613226"/>
            <a:ext cx="1567252" cy="81322"/>
          </a:xfrm>
          <a:prstGeom prst="roundRect">
            <a:avLst/>
          </a:prstGeom>
          <a:solidFill>
            <a:srgbClr val="DD0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12149E-5CE9-4FB3-AD22-F9B1C74F8343}"/>
              </a:ext>
            </a:extLst>
          </p:cNvPr>
          <p:cNvSpPr txBox="1"/>
          <p:nvPr/>
        </p:nvSpPr>
        <p:spPr>
          <a:xfrm>
            <a:off x="343195" y="309000"/>
            <a:ext cx="210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关于图片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BC0A4F-C4C4-4906-B0E1-3DEA9F38A8F7}"/>
              </a:ext>
            </a:extLst>
          </p:cNvPr>
          <p:cNvSpPr txBox="1"/>
          <p:nvPr/>
        </p:nvSpPr>
        <p:spPr>
          <a:xfrm>
            <a:off x="482519" y="608745"/>
            <a:ext cx="465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spc="300" dirty="0">
                <a:solidFill>
                  <a:schemeClr val="bg1">
                    <a:lumMod val="75000"/>
                  </a:schemeClr>
                </a:solidFill>
                <a:latin typeface="Adobe Garamond Pro" panose="02020502060506020403" pitchFamily="18" charset="0"/>
                <a:ea typeface="微软雅黑 Light" panose="020B0502040204020203" pitchFamily="34" charset="-122"/>
              </a:rPr>
              <a:t>ABOUT THE PICTURE</a:t>
            </a:r>
            <a:endParaRPr lang="zh-CN" altLang="en-US" sz="2800" i="1" spc="300" dirty="0">
              <a:solidFill>
                <a:schemeClr val="bg1">
                  <a:lumMod val="75000"/>
                </a:schemeClr>
              </a:solidFill>
              <a:latin typeface="Adobe Garamond Pro" panose="02020502060506020403" pitchFamily="18" charset="0"/>
              <a:ea typeface="微软雅黑 Light" panose="020B0502040204020203" pitchFamily="34" charset="-122"/>
            </a:endParaRPr>
          </a:p>
        </p:txBody>
      </p:sp>
      <p:pic>
        <p:nvPicPr>
          <p:cNvPr id="3" name="图片 2" descr="图片包含 天空, 户外, 建筑物&#10;&#10;描述已自动生成">
            <a:extLst>
              <a:ext uri="{FF2B5EF4-FFF2-40B4-BE49-F238E27FC236}">
                <a16:creationId xmlns:a16="http://schemas.microsoft.com/office/drawing/2014/main" id="{9774192C-8B6D-463A-9DC4-95240741E3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7988" y="1126497"/>
            <a:ext cx="3600000" cy="1800000"/>
          </a:xfrm>
          <a:prstGeom prst="rect">
            <a:avLst/>
          </a:prstGeom>
        </p:spPr>
      </p:pic>
      <p:pic>
        <p:nvPicPr>
          <p:cNvPr id="14" name="图片 13" descr="图片包含 水, 天空, 自然, 船&#10;&#10;描述已自动生成">
            <a:extLst>
              <a:ext uri="{FF2B5EF4-FFF2-40B4-BE49-F238E27FC236}">
                <a16:creationId xmlns:a16="http://schemas.microsoft.com/office/drawing/2014/main" id="{3D120718-7AE5-4275-9D24-B135BF6383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96675" y="1126497"/>
            <a:ext cx="3600000" cy="1800000"/>
          </a:xfrm>
          <a:prstGeom prst="rect">
            <a:avLst/>
          </a:prstGeom>
        </p:spPr>
      </p:pic>
      <p:pic>
        <p:nvPicPr>
          <p:cNvPr id="16" name="图片 15" descr="图片包含 户外, 建筑物, 天空, 道路&#10;&#10;描述已自动生成">
            <a:extLst>
              <a:ext uri="{FF2B5EF4-FFF2-40B4-BE49-F238E27FC236}">
                <a16:creationId xmlns:a16="http://schemas.microsoft.com/office/drawing/2014/main" id="{9EC13B76-3FF3-424F-A7CD-D131C95DC1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7988" y="2997792"/>
            <a:ext cx="3600000" cy="1800000"/>
          </a:xfrm>
          <a:prstGeom prst="rect">
            <a:avLst/>
          </a:prstGeom>
        </p:spPr>
      </p:pic>
      <p:pic>
        <p:nvPicPr>
          <p:cNvPr id="18" name="图片 17" descr="图片包含 植物, 鲜花, 小&#10;&#10;描述已自动生成">
            <a:extLst>
              <a:ext uri="{FF2B5EF4-FFF2-40B4-BE49-F238E27FC236}">
                <a16:creationId xmlns:a16="http://schemas.microsoft.com/office/drawing/2014/main" id="{938A2C73-5E31-45D4-A660-6C84CF67C2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52332" y="3000241"/>
            <a:ext cx="3600000" cy="1800000"/>
          </a:xfrm>
          <a:prstGeom prst="rect">
            <a:avLst/>
          </a:prstGeom>
        </p:spPr>
      </p:pic>
      <p:pic>
        <p:nvPicPr>
          <p:cNvPr id="20" name="图片 19" descr="图片包含 天空, 树, 户外&#10;&#10;描述已自动生成">
            <a:extLst>
              <a:ext uri="{FF2B5EF4-FFF2-40B4-BE49-F238E27FC236}">
                <a16:creationId xmlns:a16="http://schemas.microsoft.com/office/drawing/2014/main" id="{757D0384-7A53-47E7-B7C9-D24F38DC68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52331" y="4873984"/>
            <a:ext cx="3600000" cy="1800000"/>
          </a:xfrm>
          <a:prstGeom prst="rect">
            <a:avLst/>
          </a:prstGeom>
        </p:spPr>
      </p:pic>
      <p:pic>
        <p:nvPicPr>
          <p:cNvPr id="22" name="图片 21" descr="图片包含 天空, 户外, 水, 河流&#10;&#10;描述已自动生成">
            <a:extLst>
              <a:ext uri="{FF2B5EF4-FFF2-40B4-BE49-F238E27FC236}">
                <a16:creationId xmlns:a16="http://schemas.microsoft.com/office/drawing/2014/main" id="{303D22AA-2BA3-4B55-B156-99D8B565D2A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7987" y="4869088"/>
            <a:ext cx="3600000" cy="1800000"/>
          </a:xfrm>
          <a:prstGeom prst="rect">
            <a:avLst/>
          </a:prstGeom>
        </p:spPr>
      </p:pic>
      <p:pic>
        <p:nvPicPr>
          <p:cNvPr id="26" name="图片 25" descr="图片包含 天空, 草, 户外, 建筑物&#10;&#10;描述已自动生成">
            <a:extLst>
              <a:ext uri="{FF2B5EF4-FFF2-40B4-BE49-F238E27FC236}">
                <a16:creationId xmlns:a16="http://schemas.microsoft.com/office/drawing/2014/main" id="{3CE7B61F-C8F5-4E92-84EA-052CA2820A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96675" y="2997792"/>
            <a:ext cx="3600000" cy="1800000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3965DC0-5D0D-464E-89A1-C1C4D131505C}"/>
              </a:ext>
            </a:extLst>
          </p:cNvPr>
          <p:cNvGrpSpPr/>
          <p:nvPr/>
        </p:nvGrpSpPr>
        <p:grpSpPr>
          <a:xfrm>
            <a:off x="6564313" y="539787"/>
            <a:ext cx="5559171" cy="436418"/>
            <a:chOff x="6564313" y="539787"/>
            <a:chExt cx="5559171" cy="43641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A4B6AFA-8490-4769-AAF3-6B9C08793F3B}"/>
                </a:ext>
              </a:extLst>
            </p:cNvPr>
            <p:cNvSpPr/>
            <p:nvPr/>
          </p:nvSpPr>
          <p:spPr>
            <a:xfrm flipH="1">
              <a:off x="6564313" y="539787"/>
              <a:ext cx="5559171" cy="436418"/>
            </a:xfrm>
            <a:prstGeom prst="rect">
              <a:avLst/>
            </a:prstGeom>
            <a:gradFill>
              <a:gsLst>
                <a:gs pos="0">
                  <a:srgbClr val="B4C7E7">
                    <a:alpha val="0"/>
                  </a:srgbClr>
                </a:gs>
                <a:gs pos="100000">
                  <a:srgbClr val="B4C7E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E2B8EB6-A767-48CF-A188-0D5579AE6D91}"/>
                </a:ext>
              </a:extLst>
            </p:cNvPr>
            <p:cNvSpPr txBox="1"/>
            <p:nvPr/>
          </p:nvSpPr>
          <p:spPr>
            <a:xfrm>
              <a:off x="6587172" y="608745"/>
              <a:ext cx="4294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图片来源：学校官网、公众号、微博</a:t>
              </a:r>
              <a:endPara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5" name="图片 14" descr="图片包含 水, 户外, 河流, 天空&#10;&#10;描述已自动生成">
            <a:extLst>
              <a:ext uri="{FF2B5EF4-FFF2-40B4-BE49-F238E27FC236}">
                <a16:creationId xmlns:a16="http://schemas.microsoft.com/office/drawing/2014/main" id="{82A9ED99-854D-4CDB-90C6-79B45EDB8B6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96675" y="4869087"/>
            <a:ext cx="3600000" cy="1800000"/>
          </a:xfrm>
          <a:prstGeom prst="rect">
            <a:avLst/>
          </a:prstGeom>
        </p:spPr>
      </p:pic>
      <p:pic>
        <p:nvPicPr>
          <p:cNvPr id="30" name="图片 29" descr="图片包含 草, 天空, 户外, 运动&#10;&#10;描述已自动生成">
            <a:extLst>
              <a:ext uri="{FF2B5EF4-FFF2-40B4-BE49-F238E27FC236}">
                <a16:creationId xmlns:a16="http://schemas.microsoft.com/office/drawing/2014/main" id="{83BE3079-723A-45AD-B02C-E8350BF8BB2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52331" y="1122646"/>
            <a:ext cx="3600000" cy="1800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C031B-F0A4-4CED-A743-8C3D577E937F}"/>
              </a:ext>
            </a:extLst>
          </p:cNvPr>
          <p:cNvGrpSpPr/>
          <p:nvPr/>
        </p:nvGrpSpPr>
        <p:grpSpPr>
          <a:xfrm>
            <a:off x="0" y="-681562"/>
            <a:ext cx="9974580" cy="578743"/>
            <a:chOff x="1741459" y="947881"/>
            <a:chExt cx="9974580" cy="578743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1B3ABBF-2A2F-4363-AC73-B7E7A0621278}"/>
                </a:ext>
              </a:extLst>
            </p:cNvPr>
            <p:cNvSpPr/>
            <p:nvPr/>
          </p:nvSpPr>
          <p:spPr>
            <a:xfrm>
              <a:off x="1741459" y="947881"/>
              <a:ext cx="997458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author-sign_73319">
              <a:extLst>
                <a:ext uri="{FF2B5EF4-FFF2-40B4-BE49-F238E27FC236}">
                  <a16:creationId xmlns:a16="http://schemas.microsoft.com/office/drawing/2014/main" id="{1EF83E4E-7E6D-4652-80D9-51AA00CA15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662DB24-88AD-4D54-8ADE-F38A0D6E07D3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27A429A-BCA5-4ED3-BCE9-FA8359BC1884}"/>
                </a:ext>
              </a:extLst>
            </p:cNvPr>
            <p:cNvSpPr txBox="1"/>
            <p:nvPr/>
          </p:nvSpPr>
          <p:spPr>
            <a:xfrm>
              <a:off x="2578877" y="1083363"/>
              <a:ext cx="9083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全部图片为压缩后的效果，可选中图片后☞打开格式压缩图片☞即可调整图片分辨率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62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D40D35B7-A786-4A33-A8BC-4D1F5864AEAD}"/>
              </a:ext>
            </a:extLst>
          </p:cNvPr>
          <p:cNvSpPr/>
          <p:nvPr/>
        </p:nvSpPr>
        <p:spPr>
          <a:xfrm>
            <a:off x="0" y="0"/>
            <a:ext cx="12192000" cy="1617245"/>
          </a:xfrm>
          <a:custGeom>
            <a:avLst/>
            <a:gdLst>
              <a:gd name="connsiteX0" fmla="*/ 0 w 12192000"/>
              <a:gd name="connsiteY0" fmla="*/ 0 h 1801404"/>
              <a:gd name="connsiteX1" fmla="*/ 12192000 w 12192000"/>
              <a:gd name="connsiteY1" fmla="*/ 0 h 1801404"/>
              <a:gd name="connsiteX2" fmla="*/ 12192000 w 12192000"/>
              <a:gd name="connsiteY2" fmla="*/ 64445 h 1801404"/>
              <a:gd name="connsiteX3" fmla="*/ 11982849 w 12192000"/>
              <a:gd name="connsiteY3" fmla="*/ 201593 h 1801404"/>
              <a:gd name="connsiteX4" fmla="*/ 6096000 w 12192000"/>
              <a:gd name="connsiteY4" fmla="*/ 1801404 h 1801404"/>
              <a:gd name="connsiteX5" fmla="*/ 209151 w 12192000"/>
              <a:gd name="connsiteY5" fmla="*/ 201593 h 1801404"/>
              <a:gd name="connsiteX6" fmla="*/ 0 w 12192000"/>
              <a:gd name="connsiteY6" fmla="*/ 64445 h 180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1404">
                <a:moveTo>
                  <a:pt x="0" y="0"/>
                </a:moveTo>
                <a:lnTo>
                  <a:pt x="12192000" y="0"/>
                </a:lnTo>
                <a:lnTo>
                  <a:pt x="12192000" y="64445"/>
                </a:lnTo>
                <a:lnTo>
                  <a:pt x="11982849" y="201593"/>
                </a:lnTo>
                <a:cubicBezTo>
                  <a:pt x="10383091" y="1201029"/>
                  <a:pt x="8332163" y="1801404"/>
                  <a:pt x="6096000" y="1801404"/>
                </a:cubicBezTo>
                <a:cubicBezTo>
                  <a:pt x="3859837" y="1801404"/>
                  <a:pt x="1808909" y="1201029"/>
                  <a:pt x="209151" y="201593"/>
                </a:cubicBezTo>
                <a:lnTo>
                  <a:pt x="0" y="64445"/>
                </a:lnTo>
                <a:close/>
              </a:path>
            </a:pathLst>
          </a:custGeom>
          <a:solidFill>
            <a:srgbClr val="DF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A4AB32BE-8238-470D-8D84-D249BCB58165}"/>
              </a:ext>
            </a:extLst>
          </p:cNvPr>
          <p:cNvSpPr/>
          <p:nvPr/>
        </p:nvSpPr>
        <p:spPr>
          <a:xfrm rot="10800000">
            <a:off x="0" y="6134581"/>
            <a:ext cx="12192000" cy="723417"/>
          </a:xfrm>
          <a:custGeom>
            <a:avLst/>
            <a:gdLst>
              <a:gd name="connsiteX0" fmla="*/ 0 w 12192000"/>
              <a:gd name="connsiteY0" fmla="*/ 0 h 1801404"/>
              <a:gd name="connsiteX1" fmla="*/ 12192000 w 12192000"/>
              <a:gd name="connsiteY1" fmla="*/ 0 h 1801404"/>
              <a:gd name="connsiteX2" fmla="*/ 12192000 w 12192000"/>
              <a:gd name="connsiteY2" fmla="*/ 64445 h 1801404"/>
              <a:gd name="connsiteX3" fmla="*/ 11982849 w 12192000"/>
              <a:gd name="connsiteY3" fmla="*/ 201593 h 1801404"/>
              <a:gd name="connsiteX4" fmla="*/ 6096000 w 12192000"/>
              <a:gd name="connsiteY4" fmla="*/ 1801404 h 1801404"/>
              <a:gd name="connsiteX5" fmla="*/ 209151 w 12192000"/>
              <a:gd name="connsiteY5" fmla="*/ 201593 h 1801404"/>
              <a:gd name="connsiteX6" fmla="*/ 0 w 12192000"/>
              <a:gd name="connsiteY6" fmla="*/ 64445 h 180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1404">
                <a:moveTo>
                  <a:pt x="0" y="0"/>
                </a:moveTo>
                <a:lnTo>
                  <a:pt x="12192000" y="0"/>
                </a:lnTo>
                <a:lnTo>
                  <a:pt x="12192000" y="64445"/>
                </a:lnTo>
                <a:lnTo>
                  <a:pt x="11982849" y="201593"/>
                </a:lnTo>
                <a:cubicBezTo>
                  <a:pt x="10383091" y="1201029"/>
                  <a:pt x="8332163" y="1801404"/>
                  <a:pt x="6096000" y="1801404"/>
                </a:cubicBezTo>
                <a:cubicBezTo>
                  <a:pt x="3859837" y="1801404"/>
                  <a:pt x="1808909" y="1201029"/>
                  <a:pt x="209151" y="201593"/>
                </a:cubicBezTo>
                <a:lnTo>
                  <a:pt x="0" y="64445"/>
                </a:lnTo>
                <a:close/>
              </a:path>
            </a:pathLst>
          </a:custGeom>
          <a:solidFill>
            <a:srgbClr val="DF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7E3AA7B-2497-4ED3-903C-6FA521DD35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79" y="589636"/>
            <a:ext cx="6203689" cy="620368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E51F018-1C93-4E35-8D95-379B5FF4CF4D}"/>
              </a:ext>
            </a:extLst>
          </p:cNvPr>
          <p:cNvSpPr txBox="1"/>
          <p:nvPr/>
        </p:nvSpPr>
        <p:spPr>
          <a:xfrm>
            <a:off x="6553684" y="1671863"/>
            <a:ext cx="680443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spc="1000" dirty="0">
                <a:gradFill>
                  <a:gsLst>
                    <a:gs pos="0">
                      <a:srgbClr val="DD0111"/>
                    </a:gs>
                    <a:gs pos="91000">
                      <a:srgbClr val="DD0111">
                        <a:alpha val="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3900" b="1" spc="1000" dirty="0">
              <a:gradFill>
                <a:gsLst>
                  <a:gs pos="0">
                    <a:srgbClr val="DD0111"/>
                  </a:gs>
                  <a:gs pos="91000">
                    <a:srgbClr val="DD0111">
                      <a:alpha val="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E9F637C-F82E-44B5-90BE-686476B91135}"/>
              </a:ext>
            </a:extLst>
          </p:cNvPr>
          <p:cNvGrpSpPr/>
          <p:nvPr/>
        </p:nvGrpSpPr>
        <p:grpSpPr>
          <a:xfrm>
            <a:off x="5574296" y="1045844"/>
            <a:ext cx="1043408" cy="475310"/>
            <a:chOff x="4322388" y="1024854"/>
            <a:chExt cx="1043408" cy="47531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7D8FEBCD-29D9-4546-8138-E218A4CD9D25}"/>
                </a:ext>
              </a:extLst>
            </p:cNvPr>
            <p:cNvSpPr/>
            <p:nvPr/>
          </p:nvSpPr>
          <p:spPr>
            <a:xfrm>
              <a:off x="4598002" y="1024854"/>
              <a:ext cx="432000" cy="2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3BABC14-7CF5-457A-9F40-E0DEC5D01612}"/>
                </a:ext>
              </a:extLst>
            </p:cNvPr>
            <p:cNvSpPr txBox="1"/>
            <p:nvPr/>
          </p:nvSpPr>
          <p:spPr>
            <a:xfrm>
              <a:off x="4322388" y="1171228"/>
              <a:ext cx="1043408" cy="32893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spc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Two</a:t>
              </a:r>
              <a:endParaRPr lang="zh-CN" altLang="en-US" sz="1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EF0353D-51A8-4019-8B8E-286E107FF8D4}"/>
              </a:ext>
            </a:extLst>
          </p:cNvPr>
          <p:cNvSpPr txBox="1"/>
          <p:nvPr/>
        </p:nvSpPr>
        <p:spPr>
          <a:xfrm>
            <a:off x="1112326" y="2673973"/>
            <a:ext cx="40609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5400" b="1" spc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理论体系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FBE75E-2480-493C-A8F4-65F7376300BB}"/>
              </a:ext>
            </a:extLst>
          </p:cNvPr>
          <p:cNvSpPr txBox="1"/>
          <p:nvPr/>
        </p:nvSpPr>
        <p:spPr>
          <a:xfrm>
            <a:off x="491761" y="3899463"/>
            <a:ext cx="680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THE THEORETICAL SYSTEM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D91949B-B42E-43A7-BDA7-1F4F9A15621F}"/>
              </a:ext>
            </a:extLst>
          </p:cNvPr>
          <p:cNvGrpSpPr/>
          <p:nvPr/>
        </p:nvGrpSpPr>
        <p:grpSpPr>
          <a:xfrm>
            <a:off x="1535395" y="3651921"/>
            <a:ext cx="815626" cy="78382"/>
            <a:chOff x="8086496" y="4573824"/>
            <a:chExt cx="1293055" cy="124264"/>
          </a:xfrm>
        </p:grpSpPr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44761EF8-D02B-45BB-AC92-8593E21C0F4B}"/>
                </a:ext>
              </a:extLst>
            </p:cNvPr>
            <p:cNvSpPr/>
            <p:nvPr/>
          </p:nvSpPr>
          <p:spPr>
            <a:xfrm rot="10800000">
              <a:off x="808649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4AB5D86F-060B-408A-B7E6-2A961DC4B032}"/>
                </a:ext>
              </a:extLst>
            </p:cNvPr>
            <p:cNvSpPr/>
            <p:nvPr/>
          </p:nvSpPr>
          <p:spPr>
            <a:xfrm rot="10800000">
              <a:off x="839637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>
              <a:extLst>
                <a:ext uri="{FF2B5EF4-FFF2-40B4-BE49-F238E27FC236}">
                  <a16:creationId xmlns:a16="http://schemas.microsoft.com/office/drawing/2014/main" id="{E44410B4-A9DB-449E-852E-17D08E970BE8}"/>
                </a:ext>
              </a:extLst>
            </p:cNvPr>
            <p:cNvSpPr/>
            <p:nvPr/>
          </p:nvSpPr>
          <p:spPr>
            <a:xfrm rot="10800000">
              <a:off x="870625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8ECD80BC-027F-4025-BB61-B2AEFB8AF07B}"/>
                </a:ext>
              </a:extLst>
            </p:cNvPr>
            <p:cNvSpPr/>
            <p:nvPr/>
          </p:nvSpPr>
          <p:spPr>
            <a:xfrm rot="10800000">
              <a:off x="901613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B6C01EA-3628-4ABE-9629-7B2C48A364E0}"/>
              </a:ext>
            </a:extLst>
          </p:cNvPr>
          <p:cNvSpPr txBox="1"/>
          <p:nvPr/>
        </p:nvSpPr>
        <p:spPr>
          <a:xfrm>
            <a:off x="4938630" y="6442464"/>
            <a:ext cx="2314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厚德高能 求实创新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5648D13-D29F-4C75-8221-FBA2DDA74F4F}"/>
              </a:ext>
            </a:extLst>
          </p:cNvPr>
          <p:cNvGrpSpPr/>
          <p:nvPr/>
        </p:nvGrpSpPr>
        <p:grpSpPr>
          <a:xfrm>
            <a:off x="-1" y="-681562"/>
            <a:ext cx="6817534" cy="578743"/>
            <a:chOff x="1741458" y="947881"/>
            <a:chExt cx="6817534" cy="578743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2040EF2D-893F-45BA-A285-57AD8DB59C79}"/>
                </a:ext>
              </a:extLst>
            </p:cNvPr>
            <p:cNvSpPr/>
            <p:nvPr/>
          </p:nvSpPr>
          <p:spPr>
            <a:xfrm>
              <a:off x="1741458" y="947881"/>
              <a:ext cx="6817534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author-sign_73319">
              <a:extLst>
                <a:ext uri="{FF2B5EF4-FFF2-40B4-BE49-F238E27FC236}">
                  <a16:creationId xmlns:a16="http://schemas.microsoft.com/office/drawing/2014/main" id="{98129C43-0F31-43E7-9C66-B29E03D18D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C0CCCA0-989F-4718-8405-76795CF2ED94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7A21C2B-8B8B-439F-BF98-3BC22240BD2D}"/>
                </a:ext>
              </a:extLst>
            </p:cNvPr>
            <p:cNvSpPr txBox="1"/>
            <p:nvPr/>
          </p:nvSpPr>
          <p:spPr>
            <a:xfrm>
              <a:off x="2578876" y="1083363"/>
              <a:ext cx="5980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LOGO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☞鼠标右键设置形状格式☞即可调制透明度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BAE974CD-E37F-48C6-82B9-518749E9F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296" y="-5857"/>
            <a:ext cx="1108865" cy="11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62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F21450-1CD8-49F5-A8AA-2B2DE2191C8F}"/>
              </a:ext>
            </a:extLst>
          </p:cNvPr>
          <p:cNvSpPr/>
          <p:nvPr/>
        </p:nvSpPr>
        <p:spPr>
          <a:xfrm>
            <a:off x="899088" y="613226"/>
            <a:ext cx="1567252" cy="81322"/>
          </a:xfrm>
          <a:prstGeom prst="roundRect">
            <a:avLst/>
          </a:prstGeom>
          <a:solidFill>
            <a:srgbClr val="DD0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12149E-5CE9-4FB3-AD22-F9B1C74F8343}"/>
              </a:ext>
            </a:extLst>
          </p:cNvPr>
          <p:cNvSpPr txBox="1"/>
          <p:nvPr/>
        </p:nvSpPr>
        <p:spPr>
          <a:xfrm>
            <a:off x="343195" y="309000"/>
            <a:ext cx="210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关于图片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BC0A4F-C4C4-4906-B0E1-3DEA9F38A8F7}"/>
              </a:ext>
            </a:extLst>
          </p:cNvPr>
          <p:cNvSpPr txBox="1"/>
          <p:nvPr/>
        </p:nvSpPr>
        <p:spPr>
          <a:xfrm>
            <a:off x="482519" y="608745"/>
            <a:ext cx="465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spc="300" dirty="0">
                <a:solidFill>
                  <a:schemeClr val="bg1">
                    <a:lumMod val="75000"/>
                  </a:schemeClr>
                </a:solidFill>
                <a:latin typeface="Adobe Garamond Pro" panose="02020502060506020403" pitchFamily="18" charset="0"/>
                <a:ea typeface="微软雅黑 Light" panose="020B0502040204020203" pitchFamily="34" charset="-122"/>
              </a:rPr>
              <a:t>ABOUT THE PICTURE</a:t>
            </a:r>
            <a:endParaRPr lang="zh-CN" altLang="en-US" sz="2800" i="1" spc="300" dirty="0">
              <a:solidFill>
                <a:schemeClr val="bg1">
                  <a:lumMod val="75000"/>
                </a:schemeClr>
              </a:solidFill>
              <a:latin typeface="Adobe Garamond Pro" panose="02020502060506020403" pitchFamily="18" charset="0"/>
              <a:ea typeface="微软雅黑 Light" panose="020B0502040204020203" pitchFamily="34" charset="-122"/>
            </a:endParaRPr>
          </a:p>
        </p:txBody>
      </p:sp>
      <p:pic>
        <p:nvPicPr>
          <p:cNvPr id="9" name="图片 8" descr="图片包含 天空, 户外, 自然, 水&#10;&#10;描述已自动生成">
            <a:extLst>
              <a:ext uri="{FF2B5EF4-FFF2-40B4-BE49-F238E27FC236}">
                <a16:creationId xmlns:a16="http://schemas.microsoft.com/office/drawing/2014/main" id="{0C7835FD-6BFE-4DA7-906F-61E3BC1795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52332" y="4869088"/>
            <a:ext cx="3600000" cy="1800000"/>
          </a:xfrm>
          <a:prstGeom prst="rect">
            <a:avLst/>
          </a:prstGeom>
        </p:spPr>
      </p:pic>
      <p:pic>
        <p:nvPicPr>
          <p:cNvPr id="19" name="图片 18" descr="图片包含 天空, 户外, 道路, 建筑物&#10;&#10;描述已自动生成">
            <a:extLst>
              <a:ext uri="{FF2B5EF4-FFF2-40B4-BE49-F238E27FC236}">
                <a16:creationId xmlns:a16="http://schemas.microsoft.com/office/drawing/2014/main" id="{DC6FA0DC-97D6-4DD5-83E2-61C418A3B4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7988" y="4869088"/>
            <a:ext cx="3600000" cy="1800000"/>
          </a:xfrm>
          <a:prstGeom prst="rect">
            <a:avLst/>
          </a:prstGeom>
        </p:spPr>
      </p:pic>
      <p:pic>
        <p:nvPicPr>
          <p:cNvPr id="23" name="图片 22" descr="图片包含 天空, 道路, 户外, 树&#10;&#10;描述已自动生成">
            <a:extLst>
              <a:ext uri="{FF2B5EF4-FFF2-40B4-BE49-F238E27FC236}">
                <a16:creationId xmlns:a16="http://schemas.microsoft.com/office/drawing/2014/main" id="{6245E3E3-A7E6-48E7-A1D0-B503AE29D5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7988" y="3000526"/>
            <a:ext cx="3600000" cy="1800000"/>
          </a:xfrm>
          <a:prstGeom prst="rect">
            <a:avLst/>
          </a:prstGeom>
        </p:spPr>
      </p:pic>
      <p:pic>
        <p:nvPicPr>
          <p:cNvPr id="31" name="图片 30" descr="图片包含 天空, 户外, 场景, 方式&#10;&#10;描述已自动生成">
            <a:extLst>
              <a:ext uri="{FF2B5EF4-FFF2-40B4-BE49-F238E27FC236}">
                <a16:creationId xmlns:a16="http://schemas.microsoft.com/office/drawing/2014/main" id="{513123A4-2ADA-4A87-BE03-BE3FC078AA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7988" y="1131965"/>
            <a:ext cx="3600000" cy="18000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70F5FD18-E74B-4516-8912-0E930BFEF1F6}"/>
              </a:ext>
            </a:extLst>
          </p:cNvPr>
          <p:cNvGrpSpPr/>
          <p:nvPr/>
        </p:nvGrpSpPr>
        <p:grpSpPr>
          <a:xfrm>
            <a:off x="6564313" y="539787"/>
            <a:ext cx="5559171" cy="436418"/>
            <a:chOff x="6564313" y="539787"/>
            <a:chExt cx="5559171" cy="436418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41B917D-1BF8-4275-963D-C430FE168FA5}"/>
                </a:ext>
              </a:extLst>
            </p:cNvPr>
            <p:cNvSpPr/>
            <p:nvPr/>
          </p:nvSpPr>
          <p:spPr>
            <a:xfrm flipH="1">
              <a:off x="6564313" y="539787"/>
              <a:ext cx="5559171" cy="436418"/>
            </a:xfrm>
            <a:prstGeom prst="rect">
              <a:avLst/>
            </a:prstGeom>
            <a:gradFill>
              <a:gsLst>
                <a:gs pos="0">
                  <a:srgbClr val="B4C7E7">
                    <a:alpha val="0"/>
                  </a:srgbClr>
                </a:gs>
                <a:gs pos="100000">
                  <a:srgbClr val="B4C7E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128F930-C36F-4561-A2ED-367FE487B6AC}"/>
                </a:ext>
              </a:extLst>
            </p:cNvPr>
            <p:cNvSpPr txBox="1"/>
            <p:nvPr/>
          </p:nvSpPr>
          <p:spPr>
            <a:xfrm>
              <a:off x="6587172" y="608745"/>
              <a:ext cx="4294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图片来源：学校官网、公众号、微博</a:t>
              </a:r>
              <a:endPara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0" name="图片 19" descr="图片包含 自然&#10;&#10;描述已自动生成">
            <a:extLst>
              <a:ext uri="{FF2B5EF4-FFF2-40B4-BE49-F238E27FC236}">
                <a16:creationId xmlns:a16="http://schemas.microsoft.com/office/drawing/2014/main" id="{065124A1-6682-4853-B5D4-9EE6490BF5A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52332" y="2997792"/>
            <a:ext cx="3600000" cy="1800000"/>
          </a:xfrm>
          <a:prstGeom prst="rect">
            <a:avLst/>
          </a:prstGeom>
        </p:spPr>
      </p:pic>
      <p:pic>
        <p:nvPicPr>
          <p:cNvPr id="10" name="图片 9" descr="图片包含 天空, 户外, 树, 草&#10;&#10;描述已自动生成">
            <a:extLst>
              <a:ext uri="{FF2B5EF4-FFF2-40B4-BE49-F238E27FC236}">
                <a16:creationId xmlns:a16="http://schemas.microsoft.com/office/drawing/2014/main" id="{030F71CC-7091-404F-B68A-64585DC0386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52332" y="1131965"/>
            <a:ext cx="3600000" cy="1800000"/>
          </a:xfrm>
          <a:prstGeom prst="rect">
            <a:avLst/>
          </a:prstGeom>
        </p:spPr>
      </p:pic>
      <p:pic>
        <p:nvPicPr>
          <p:cNvPr id="13" name="图片 12" descr="图片包含 天空, 户外, 树, 水&#10;&#10;描述已自动生成">
            <a:extLst>
              <a:ext uri="{FF2B5EF4-FFF2-40B4-BE49-F238E27FC236}">
                <a16:creationId xmlns:a16="http://schemas.microsoft.com/office/drawing/2014/main" id="{C13C3E03-8CE5-41DF-A0D8-3D2AEE2BBF0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96675" y="1122646"/>
            <a:ext cx="3600000" cy="1800000"/>
          </a:xfrm>
          <a:prstGeom prst="rect">
            <a:avLst/>
          </a:prstGeom>
        </p:spPr>
      </p:pic>
      <p:pic>
        <p:nvPicPr>
          <p:cNvPr id="24" name="图片 23" descr="图片包含 树, 户外, 天空, 地面&#10;&#10;描述已自动生成">
            <a:extLst>
              <a:ext uri="{FF2B5EF4-FFF2-40B4-BE49-F238E27FC236}">
                <a16:creationId xmlns:a16="http://schemas.microsoft.com/office/drawing/2014/main" id="{F822B819-B0A0-437B-8DC3-D76AC913609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96675" y="2997792"/>
            <a:ext cx="3600000" cy="1800000"/>
          </a:xfrm>
          <a:prstGeom prst="rect">
            <a:avLst/>
          </a:prstGeom>
        </p:spPr>
      </p:pic>
      <p:pic>
        <p:nvPicPr>
          <p:cNvPr id="26" name="图片 25" descr="图片包含 天空, 户外, 建筑物&#10;&#10;描述已自动生成">
            <a:extLst>
              <a:ext uri="{FF2B5EF4-FFF2-40B4-BE49-F238E27FC236}">
                <a16:creationId xmlns:a16="http://schemas.microsoft.com/office/drawing/2014/main" id="{C867398D-A439-4E39-9E2B-A60AFA2E6E9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96675" y="4869088"/>
            <a:ext cx="3600000" cy="1800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9DB564BF-5C7B-4407-99C4-24B3A1E1181E}"/>
              </a:ext>
            </a:extLst>
          </p:cNvPr>
          <p:cNvGrpSpPr/>
          <p:nvPr/>
        </p:nvGrpSpPr>
        <p:grpSpPr>
          <a:xfrm>
            <a:off x="0" y="-681562"/>
            <a:ext cx="9974580" cy="578743"/>
            <a:chOff x="1741459" y="947881"/>
            <a:chExt cx="9974580" cy="578743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6AB2B5C7-5B0A-475D-95C6-48EE62D2A1EE}"/>
                </a:ext>
              </a:extLst>
            </p:cNvPr>
            <p:cNvSpPr/>
            <p:nvPr/>
          </p:nvSpPr>
          <p:spPr>
            <a:xfrm>
              <a:off x="1741459" y="947881"/>
              <a:ext cx="997458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author-sign_73319">
              <a:extLst>
                <a:ext uri="{FF2B5EF4-FFF2-40B4-BE49-F238E27FC236}">
                  <a16:creationId xmlns:a16="http://schemas.microsoft.com/office/drawing/2014/main" id="{6DE5D2E7-479B-4B38-96EE-883D828DB3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6B5A8BC-1EFF-4EC2-8941-7C8AC5386B87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8E0C42E-51B5-47C4-A2B9-66E3B58BD96C}"/>
                </a:ext>
              </a:extLst>
            </p:cNvPr>
            <p:cNvSpPr txBox="1"/>
            <p:nvPr/>
          </p:nvSpPr>
          <p:spPr>
            <a:xfrm>
              <a:off x="2578877" y="1083363"/>
              <a:ext cx="9083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全部图片为压缩后的效果，可选中图片后☞打开格式压缩图片☞即可调整图片分辨率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0448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F21450-1CD8-49F5-A8AA-2B2DE2191C8F}"/>
              </a:ext>
            </a:extLst>
          </p:cNvPr>
          <p:cNvSpPr/>
          <p:nvPr/>
        </p:nvSpPr>
        <p:spPr>
          <a:xfrm>
            <a:off x="899088" y="613226"/>
            <a:ext cx="1567252" cy="81322"/>
          </a:xfrm>
          <a:prstGeom prst="roundRect">
            <a:avLst/>
          </a:prstGeom>
          <a:solidFill>
            <a:srgbClr val="DD0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12149E-5CE9-4FB3-AD22-F9B1C74F8343}"/>
              </a:ext>
            </a:extLst>
          </p:cNvPr>
          <p:cNvSpPr txBox="1"/>
          <p:nvPr/>
        </p:nvSpPr>
        <p:spPr>
          <a:xfrm>
            <a:off x="343195" y="309000"/>
            <a:ext cx="210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关于图片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BC0A4F-C4C4-4906-B0E1-3DEA9F38A8F7}"/>
              </a:ext>
            </a:extLst>
          </p:cNvPr>
          <p:cNvSpPr txBox="1"/>
          <p:nvPr/>
        </p:nvSpPr>
        <p:spPr>
          <a:xfrm>
            <a:off x="482519" y="608745"/>
            <a:ext cx="465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spc="300" dirty="0">
                <a:solidFill>
                  <a:schemeClr val="bg1">
                    <a:lumMod val="75000"/>
                  </a:schemeClr>
                </a:solidFill>
                <a:latin typeface="Adobe Garamond Pro" panose="02020502060506020403" pitchFamily="18" charset="0"/>
                <a:ea typeface="微软雅黑 Light" panose="020B0502040204020203" pitchFamily="34" charset="-122"/>
              </a:rPr>
              <a:t>ABOUT THE PICTURE</a:t>
            </a:r>
            <a:endParaRPr lang="zh-CN" altLang="en-US" sz="2800" i="1" spc="300" dirty="0">
              <a:solidFill>
                <a:schemeClr val="bg1">
                  <a:lumMod val="75000"/>
                </a:schemeClr>
              </a:solidFill>
              <a:latin typeface="Adobe Garamond Pro" panose="02020502060506020403" pitchFamily="18" charset="0"/>
              <a:ea typeface="微软雅黑 Light" panose="020B0502040204020203" pitchFamily="34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0F5FD18-E74B-4516-8912-0E930BFEF1F6}"/>
              </a:ext>
            </a:extLst>
          </p:cNvPr>
          <p:cNvGrpSpPr/>
          <p:nvPr/>
        </p:nvGrpSpPr>
        <p:grpSpPr>
          <a:xfrm>
            <a:off x="6564313" y="539787"/>
            <a:ext cx="5559171" cy="436418"/>
            <a:chOff x="6564313" y="539787"/>
            <a:chExt cx="5559171" cy="436418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41B917D-1BF8-4275-963D-C430FE168FA5}"/>
                </a:ext>
              </a:extLst>
            </p:cNvPr>
            <p:cNvSpPr/>
            <p:nvPr/>
          </p:nvSpPr>
          <p:spPr>
            <a:xfrm flipH="1">
              <a:off x="6564313" y="539787"/>
              <a:ext cx="5559171" cy="436418"/>
            </a:xfrm>
            <a:prstGeom prst="rect">
              <a:avLst/>
            </a:prstGeom>
            <a:gradFill>
              <a:gsLst>
                <a:gs pos="0">
                  <a:srgbClr val="B4C7E7">
                    <a:alpha val="0"/>
                  </a:srgbClr>
                </a:gs>
                <a:gs pos="100000">
                  <a:srgbClr val="B4C7E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128F930-C36F-4561-A2ED-367FE487B6AC}"/>
                </a:ext>
              </a:extLst>
            </p:cNvPr>
            <p:cNvSpPr txBox="1"/>
            <p:nvPr/>
          </p:nvSpPr>
          <p:spPr>
            <a:xfrm>
              <a:off x="6587172" y="608745"/>
              <a:ext cx="4294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图片来源：学校官网、公众号、微博</a:t>
              </a:r>
              <a:endPara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3" name="图片 2" descr="图片包含 天空, 户外&#10;&#10;描述已自动生成">
            <a:extLst>
              <a:ext uri="{FF2B5EF4-FFF2-40B4-BE49-F238E27FC236}">
                <a16:creationId xmlns:a16="http://schemas.microsoft.com/office/drawing/2014/main" id="{7EC1EC89-ECCA-4214-9913-22BD491F7F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2956" y="1116914"/>
            <a:ext cx="3600000" cy="1800000"/>
          </a:xfrm>
          <a:prstGeom prst="rect">
            <a:avLst/>
          </a:prstGeom>
        </p:spPr>
      </p:pic>
      <p:pic>
        <p:nvPicPr>
          <p:cNvPr id="10" name="图片 9" descr="图片包含 户外, 水, 天空, 自然&#10;&#10;描述已自动生成">
            <a:extLst>
              <a:ext uri="{FF2B5EF4-FFF2-40B4-BE49-F238E27FC236}">
                <a16:creationId xmlns:a16="http://schemas.microsoft.com/office/drawing/2014/main" id="{25149B84-96EA-4C94-9909-18CF5A5E1F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22013" y="1116914"/>
            <a:ext cx="3600000" cy="1800000"/>
          </a:xfrm>
          <a:prstGeom prst="rect">
            <a:avLst/>
          </a:prstGeom>
        </p:spPr>
      </p:pic>
      <p:pic>
        <p:nvPicPr>
          <p:cNvPr id="13" name="图片 12" descr="图片包含 天空, 水, 户外, 草&#10;&#10;描述已自动生成">
            <a:extLst>
              <a:ext uri="{FF2B5EF4-FFF2-40B4-BE49-F238E27FC236}">
                <a16:creationId xmlns:a16="http://schemas.microsoft.com/office/drawing/2014/main" id="{94446197-C216-4B57-A242-9E8B0C8AAF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2956" y="2993001"/>
            <a:ext cx="3600000" cy="1800000"/>
          </a:xfrm>
          <a:prstGeom prst="rect">
            <a:avLst/>
          </a:prstGeom>
        </p:spPr>
      </p:pic>
      <p:pic>
        <p:nvPicPr>
          <p:cNvPr id="16" name="图片 15" descr="图片包含 建筑物, 户外, 大型, 公寓楼&#10;&#10;描述已自动生成">
            <a:extLst>
              <a:ext uri="{FF2B5EF4-FFF2-40B4-BE49-F238E27FC236}">
                <a16:creationId xmlns:a16="http://schemas.microsoft.com/office/drawing/2014/main" id="{FE729CA3-0132-4973-BFC8-1C295AB933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22013" y="2980905"/>
            <a:ext cx="3600000" cy="1800000"/>
          </a:xfrm>
          <a:prstGeom prst="rect">
            <a:avLst/>
          </a:prstGeom>
        </p:spPr>
      </p:pic>
      <p:pic>
        <p:nvPicPr>
          <p:cNvPr id="18" name="图片 17" descr="图片包含 书籍, 书架, 图书馆, 房间&#10;&#10;描述已自动生成">
            <a:extLst>
              <a:ext uri="{FF2B5EF4-FFF2-40B4-BE49-F238E27FC236}">
                <a16:creationId xmlns:a16="http://schemas.microsoft.com/office/drawing/2014/main" id="{BB8AFBEB-CBE0-4B18-8C30-5337AC6458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56897" y="4879384"/>
            <a:ext cx="3600000" cy="1800000"/>
          </a:xfrm>
          <a:prstGeom prst="rect">
            <a:avLst/>
          </a:prstGeom>
        </p:spPr>
      </p:pic>
      <p:pic>
        <p:nvPicPr>
          <p:cNvPr id="21" name="图片 20" descr="图片包含 天空, 户外, 草, 树&#10;&#10;描述已自动生成">
            <a:extLst>
              <a:ext uri="{FF2B5EF4-FFF2-40B4-BE49-F238E27FC236}">
                <a16:creationId xmlns:a16="http://schemas.microsoft.com/office/drawing/2014/main" id="{78D9BA4F-D3A7-4CE1-9215-7DBF9977136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2013" y="4869088"/>
            <a:ext cx="3600000" cy="1800000"/>
          </a:xfrm>
          <a:prstGeom prst="rect">
            <a:avLst/>
          </a:prstGeom>
        </p:spPr>
      </p:pic>
      <p:pic>
        <p:nvPicPr>
          <p:cNvPr id="26" name="图片 25" descr="图片包含 户外, 天空, 树, 道路&#10;&#10;描述已自动生成">
            <a:extLst>
              <a:ext uri="{FF2B5EF4-FFF2-40B4-BE49-F238E27FC236}">
                <a16:creationId xmlns:a16="http://schemas.microsoft.com/office/drawing/2014/main" id="{C9F326F6-42CB-4563-922F-B081C56A70E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2956" y="4869088"/>
            <a:ext cx="3600000" cy="1800000"/>
          </a:xfrm>
          <a:prstGeom prst="rect">
            <a:avLst/>
          </a:prstGeom>
        </p:spPr>
      </p:pic>
      <p:pic>
        <p:nvPicPr>
          <p:cNvPr id="30" name="图片 29" descr="图片包含 天空, 水, 户外, 船&#10;&#10;描述已自动生成">
            <a:extLst>
              <a:ext uri="{FF2B5EF4-FFF2-40B4-BE49-F238E27FC236}">
                <a16:creationId xmlns:a16="http://schemas.microsoft.com/office/drawing/2014/main" id="{31E219A2-3148-484C-B36C-953966E0205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56897" y="2998149"/>
            <a:ext cx="3600000" cy="1800000"/>
          </a:xfrm>
          <a:prstGeom prst="rect">
            <a:avLst/>
          </a:prstGeom>
        </p:spPr>
      </p:pic>
      <p:pic>
        <p:nvPicPr>
          <p:cNvPr id="33" name="图片 32" descr="图片包含 草, 天空, 户外, 树&#10;&#10;描述已自动生成">
            <a:extLst>
              <a:ext uri="{FF2B5EF4-FFF2-40B4-BE49-F238E27FC236}">
                <a16:creationId xmlns:a16="http://schemas.microsoft.com/office/drawing/2014/main" id="{C7D6EF14-F49A-4A02-BD9A-2D7CCDACC56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6897" y="1116914"/>
            <a:ext cx="3600000" cy="1800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60A67B-EBDE-4F45-9644-E291C171C892}"/>
              </a:ext>
            </a:extLst>
          </p:cNvPr>
          <p:cNvGrpSpPr/>
          <p:nvPr/>
        </p:nvGrpSpPr>
        <p:grpSpPr>
          <a:xfrm>
            <a:off x="0" y="-681562"/>
            <a:ext cx="9974580" cy="578743"/>
            <a:chOff x="1741459" y="947881"/>
            <a:chExt cx="9974580" cy="578743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F3593CB-16F5-4B57-ADA7-09A889526110}"/>
                </a:ext>
              </a:extLst>
            </p:cNvPr>
            <p:cNvSpPr/>
            <p:nvPr/>
          </p:nvSpPr>
          <p:spPr>
            <a:xfrm>
              <a:off x="1741459" y="947881"/>
              <a:ext cx="9974580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author-sign_73319">
              <a:extLst>
                <a:ext uri="{FF2B5EF4-FFF2-40B4-BE49-F238E27FC236}">
                  <a16:creationId xmlns:a16="http://schemas.microsoft.com/office/drawing/2014/main" id="{86F713C0-783C-4A40-AC76-76BD63C83C8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2ABE7BE-67B6-4465-9DA1-0185FDBF6633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761D5EB-E665-48FB-B1BA-596D5F6C5E7C}"/>
                </a:ext>
              </a:extLst>
            </p:cNvPr>
            <p:cNvSpPr txBox="1"/>
            <p:nvPr/>
          </p:nvSpPr>
          <p:spPr>
            <a:xfrm>
              <a:off x="2578877" y="1083363"/>
              <a:ext cx="9083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全部图片为压缩后的效果，可选中图片后☞打开格式压缩图片☞即可调整图片分辨率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7138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F21450-1CD8-49F5-A8AA-2B2DE2191C8F}"/>
              </a:ext>
            </a:extLst>
          </p:cNvPr>
          <p:cNvSpPr/>
          <p:nvPr/>
        </p:nvSpPr>
        <p:spPr>
          <a:xfrm>
            <a:off x="899088" y="613226"/>
            <a:ext cx="1567252" cy="81322"/>
          </a:xfrm>
          <a:prstGeom prst="roundRect">
            <a:avLst/>
          </a:prstGeom>
          <a:solidFill>
            <a:srgbClr val="DD0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12149E-5CE9-4FB3-AD22-F9B1C74F8343}"/>
              </a:ext>
            </a:extLst>
          </p:cNvPr>
          <p:cNvSpPr txBox="1"/>
          <p:nvPr/>
        </p:nvSpPr>
        <p:spPr>
          <a:xfrm>
            <a:off x="343195" y="309000"/>
            <a:ext cx="210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关于模板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BC0A4F-C4C4-4906-B0E1-3DEA9F38A8F7}"/>
              </a:ext>
            </a:extLst>
          </p:cNvPr>
          <p:cNvSpPr txBox="1"/>
          <p:nvPr/>
        </p:nvSpPr>
        <p:spPr>
          <a:xfrm>
            <a:off x="482520" y="608745"/>
            <a:ext cx="46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spc="300" dirty="0">
                <a:solidFill>
                  <a:schemeClr val="bg1">
                    <a:lumMod val="75000"/>
                  </a:schemeClr>
                </a:solidFill>
                <a:latin typeface="Adobe Garamond Pro" panose="02020502060506020403" pitchFamily="18" charset="0"/>
                <a:ea typeface="微软雅黑 Light" panose="020B0502040204020203" pitchFamily="34" charset="-122"/>
              </a:rPr>
              <a:t>ABOUT THE TEMPLATE</a:t>
            </a:r>
            <a:endParaRPr lang="zh-CN" altLang="en-US" sz="2800" i="1" spc="300" dirty="0">
              <a:solidFill>
                <a:schemeClr val="bg1">
                  <a:lumMod val="75000"/>
                </a:schemeClr>
              </a:solidFill>
              <a:latin typeface="Adobe Garamond Pro" panose="02020502060506020403" pitchFamily="18" charset="0"/>
              <a:ea typeface="微软雅黑 Light" panose="020B0502040204020203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0607469-3213-422A-B5C2-38BADAB08CF6}"/>
              </a:ext>
            </a:extLst>
          </p:cNvPr>
          <p:cNvGrpSpPr/>
          <p:nvPr/>
        </p:nvGrpSpPr>
        <p:grpSpPr>
          <a:xfrm>
            <a:off x="4614441" y="2207447"/>
            <a:ext cx="2963119" cy="2443105"/>
            <a:chOff x="4614441" y="2594242"/>
            <a:chExt cx="2963119" cy="244310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24BEE33-8343-45FF-8A70-0E7F70445CA5}"/>
                </a:ext>
              </a:extLst>
            </p:cNvPr>
            <p:cNvGrpSpPr/>
            <p:nvPr/>
          </p:nvGrpSpPr>
          <p:grpSpPr>
            <a:xfrm>
              <a:off x="5261241" y="2594242"/>
              <a:ext cx="1669517" cy="1669517"/>
              <a:chOff x="5261241" y="2594242"/>
              <a:chExt cx="1669517" cy="1669517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43A0F715-D1BB-4B2E-B332-AC3B7660FA01}"/>
                  </a:ext>
                </a:extLst>
              </p:cNvPr>
              <p:cNvSpPr/>
              <p:nvPr/>
            </p:nvSpPr>
            <p:spPr>
              <a:xfrm>
                <a:off x="5261241" y="2594242"/>
                <a:ext cx="1669517" cy="1669517"/>
              </a:xfrm>
              <a:prstGeom prst="roundRect">
                <a:avLst>
                  <a:gd name="adj" fmla="val 8818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 descr="图片包含 纵横字谜&#10;&#10;描述已自动生成">
                <a:extLst>
                  <a:ext uri="{FF2B5EF4-FFF2-40B4-BE49-F238E27FC236}">
                    <a16:creationId xmlns:a16="http://schemas.microsoft.com/office/drawing/2014/main" id="{5DCCCDFD-770B-4105-8867-CEF94AE562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21"/>
              <a:stretch/>
            </p:blipFill>
            <p:spPr>
              <a:xfrm>
                <a:off x="5319713" y="2644072"/>
                <a:ext cx="1552572" cy="1569856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B75D12-D7EC-4FC5-8EB4-C4D7222CFA8D}"/>
                </a:ext>
              </a:extLst>
            </p:cNvPr>
            <p:cNvSpPr txBox="1"/>
            <p:nvPr/>
          </p:nvSpPr>
          <p:spPr>
            <a:xfrm>
              <a:off x="4614441" y="4514127"/>
              <a:ext cx="29631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关注公众号，了解更多</a:t>
              </a:r>
              <a:endParaRPr lang="en-US" altLang="zh-CN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sz="1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欢迎来撩</a:t>
              </a: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027AC9F7-8A9B-4F62-ABD7-D984FE686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13" y="5669758"/>
            <a:ext cx="1155540" cy="11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99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F21450-1CD8-49F5-A8AA-2B2DE2191C8F}"/>
              </a:ext>
            </a:extLst>
          </p:cNvPr>
          <p:cNvSpPr/>
          <p:nvPr/>
        </p:nvSpPr>
        <p:spPr>
          <a:xfrm>
            <a:off x="899088" y="613226"/>
            <a:ext cx="1567252" cy="81322"/>
          </a:xfrm>
          <a:prstGeom prst="roundRect">
            <a:avLst/>
          </a:prstGeom>
          <a:solidFill>
            <a:srgbClr val="DD0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12149E-5CE9-4FB3-AD22-F9B1C74F8343}"/>
              </a:ext>
            </a:extLst>
          </p:cNvPr>
          <p:cNvSpPr txBox="1"/>
          <p:nvPr/>
        </p:nvSpPr>
        <p:spPr>
          <a:xfrm>
            <a:off x="343194" y="309000"/>
            <a:ext cx="2735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</a:t>
            </a:r>
            <a:r>
              <a:rPr lang="en-US" altLang="zh-CN" sz="2800" i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LOGO</a:t>
            </a:r>
            <a:endParaRPr lang="zh-CN" altLang="en-US" sz="2800" i="1" spc="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BC0A4F-C4C4-4906-B0E1-3DEA9F38A8F7}"/>
              </a:ext>
            </a:extLst>
          </p:cNvPr>
          <p:cNvSpPr txBox="1"/>
          <p:nvPr/>
        </p:nvSpPr>
        <p:spPr>
          <a:xfrm>
            <a:off x="482520" y="608745"/>
            <a:ext cx="46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spc="300" dirty="0">
                <a:solidFill>
                  <a:schemeClr val="bg1">
                    <a:lumMod val="75000"/>
                  </a:schemeClr>
                </a:solidFill>
                <a:latin typeface="Adobe Garamond Pro" panose="02020502060506020403" pitchFamily="18" charset="0"/>
                <a:ea typeface="微软雅黑 Light" panose="020B0502040204020203" pitchFamily="34" charset="-122"/>
              </a:rPr>
              <a:t>ABOUT LOGO</a:t>
            </a:r>
            <a:endParaRPr lang="zh-CN" altLang="en-US" sz="2800" i="1" spc="300" dirty="0">
              <a:solidFill>
                <a:schemeClr val="bg1">
                  <a:lumMod val="75000"/>
                </a:schemeClr>
              </a:solidFill>
              <a:latin typeface="Adobe Garamond Pro" panose="02020502060506020403" pitchFamily="18" charset="0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D05D08-3DBF-4F0B-8AFA-6D7AC6130CEA}"/>
              </a:ext>
            </a:extLst>
          </p:cNvPr>
          <p:cNvSpPr txBox="1"/>
          <p:nvPr/>
        </p:nvSpPr>
        <p:spPr>
          <a:xfrm>
            <a:off x="1099474" y="1431710"/>
            <a:ext cx="22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LOGO</a:t>
            </a:r>
            <a:r>
              <a:rPr lang="zh-CN" altLang="en-US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由来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9F1D98D-2F23-413B-9E2C-ECD14FD61E75}"/>
              </a:ext>
            </a:extLst>
          </p:cNvPr>
          <p:cNvGrpSpPr/>
          <p:nvPr/>
        </p:nvGrpSpPr>
        <p:grpSpPr>
          <a:xfrm rot="16200000">
            <a:off x="864532" y="1516182"/>
            <a:ext cx="269498" cy="200387"/>
            <a:chOff x="3631322" y="3782921"/>
            <a:chExt cx="235422" cy="137465"/>
          </a:xfrm>
        </p:grpSpPr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547BC1C3-052B-40E0-A8CB-F7BBD3302223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4383539C-2ABF-45DC-85B9-7C2732B4D704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1C0A897-DB78-4E42-899B-FB565CA5D53B}"/>
              </a:ext>
            </a:extLst>
          </p:cNvPr>
          <p:cNvSpPr txBox="1"/>
          <p:nvPr/>
        </p:nvSpPr>
        <p:spPr>
          <a:xfrm>
            <a:off x="1107094" y="1997827"/>
            <a:ext cx="3687164" cy="358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以“广东”的汉语拼音字头“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G”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和一个“人”为主题形象，加之一片叶子，组成了汉语拼音字头“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K”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图案整体寓意为大写的“广科人”，象征广东科学技术职业学院在人才培养过程中坚持以人为本，注重人格、人品、人性的塑造和锤炼，使学生成长为有理想、有才干、能勇敢地融入生活、迎接挑战的有用之才，在生命历程中写出顶天立地的、大写的“人”字。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13C3216-A761-43C6-B320-EE23D8DB5089}"/>
              </a:ext>
            </a:extLst>
          </p:cNvPr>
          <p:cNvSpPr/>
          <p:nvPr/>
        </p:nvSpPr>
        <p:spPr>
          <a:xfrm>
            <a:off x="990005" y="2173697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339F0DD-2EF7-4F6E-AC28-2BCF1EEA4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97" y="454673"/>
            <a:ext cx="6091529" cy="60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5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CAF21450-1CD8-49F5-A8AA-2B2DE2191C8F}"/>
              </a:ext>
            </a:extLst>
          </p:cNvPr>
          <p:cNvSpPr/>
          <p:nvPr/>
        </p:nvSpPr>
        <p:spPr>
          <a:xfrm>
            <a:off x="899088" y="613226"/>
            <a:ext cx="1567252" cy="81322"/>
          </a:xfrm>
          <a:prstGeom prst="roundRect">
            <a:avLst/>
          </a:prstGeom>
          <a:solidFill>
            <a:srgbClr val="DD0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12149E-5CE9-4FB3-AD22-F9B1C74F8343}"/>
              </a:ext>
            </a:extLst>
          </p:cNvPr>
          <p:cNvSpPr txBox="1"/>
          <p:nvPr/>
        </p:nvSpPr>
        <p:spPr>
          <a:xfrm>
            <a:off x="343195" y="309000"/>
            <a:ext cx="210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spc="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其他说明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BC0A4F-C4C4-4906-B0E1-3DEA9F38A8F7}"/>
              </a:ext>
            </a:extLst>
          </p:cNvPr>
          <p:cNvSpPr txBox="1"/>
          <p:nvPr/>
        </p:nvSpPr>
        <p:spPr>
          <a:xfrm>
            <a:off x="482520" y="608745"/>
            <a:ext cx="46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spc="300" dirty="0">
                <a:solidFill>
                  <a:schemeClr val="bg1">
                    <a:lumMod val="75000"/>
                  </a:schemeClr>
                </a:solidFill>
                <a:latin typeface="Adobe Garamond Pro" panose="02020502060506020403" pitchFamily="18" charset="0"/>
                <a:ea typeface="微软雅黑 Light" panose="020B0502040204020203" pitchFamily="34" charset="-122"/>
              </a:rPr>
              <a:t>ABOUT SAVING</a:t>
            </a:r>
            <a:endParaRPr lang="zh-CN" altLang="en-US" sz="2800" i="1" spc="300" dirty="0">
              <a:solidFill>
                <a:schemeClr val="bg1">
                  <a:lumMod val="75000"/>
                </a:schemeClr>
              </a:solidFill>
              <a:latin typeface="Adobe Garamond Pro" panose="02020502060506020403" pitchFamily="18" charset="0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746EC9-D429-4D19-B781-8113850D62D7}"/>
              </a:ext>
            </a:extLst>
          </p:cNvPr>
          <p:cNvSpPr txBox="1"/>
          <p:nvPr/>
        </p:nvSpPr>
        <p:spPr>
          <a:xfrm>
            <a:off x="1099474" y="1794634"/>
            <a:ext cx="22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关于作者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66EB34F-4CD4-4190-8FD6-4C9F5D0C7D83}"/>
              </a:ext>
            </a:extLst>
          </p:cNvPr>
          <p:cNvGrpSpPr/>
          <p:nvPr/>
        </p:nvGrpSpPr>
        <p:grpSpPr>
          <a:xfrm rot="16200000">
            <a:off x="864532" y="1879106"/>
            <a:ext cx="269498" cy="200387"/>
            <a:chOff x="3631322" y="3782921"/>
            <a:chExt cx="235422" cy="137465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775207AB-33A0-45B5-BEE5-B7F788561E59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CCDBE637-3AD8-46E3-823C-B5FF5C4069F5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E425687-C68B-4B54-A960-073AF43D0D64}"/>
              </a:ext>
            </a:extLst>
          </p:cNvPr>
          <p:cNvSpPr txBox="1"/>
          <p:nvPr/>
        </p:nvSpPr>
        <p:spPr>
          <a:xfrm>
            <a:off x="1107094" y="2229271"/>
            <a:ext cx="4978578" cy="10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作者 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600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余生 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是一名初学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PPT9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个月的大二在校生，通过这个比赛，给自己的母校一份礼物。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580022C-2774-43E3-9409-2091951537B0}"/>
              </a:ext>
            </a:extLst>
          </p:cNvPr>
          <p:cNvSpPr/>
          <p:nvPr/>
        </p:nvSpPr>
        <p:spPr>
          <a:xfrm>
            <a:off x="990005" y="2444158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285E859-1A7A-468A-9F7B-BBC332A7816A}"/>
              </a:ext>
            </a:extLst>
          </p:cNvPr>
          <p:cNvSpPr txBox="1"/>
          <p:nvPr/>
        </p:nvSpPr>
        <p:spPr>
          <a:xfrm>
            <a:off x="1099474" y="3900836"/>
            <a:ext cx="22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关于比赛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BBCBBD2-3D9E-4D83-AACA-B13436C10884}"/>
              </a:ext>
            </a:extLst>
          </p:cNvPr>
          <p:cNvGrpSpPr/>
          <p:nvPr/>
        </p:nvGrpSpPr>
        <p:grpSpPr>
          <a:xfrm rot="16200000">
            <a:off x="864532" y="3985308"/>
            <a:ext cx="269498" cy="200387"/>
            <a:chOff x="3631322" y="3782921"/>
            <a:chExt cx="235422" cy="137465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8C69A90B-08A9-40A2-BFF8-A2D106B28590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C7B4276F-87BE-4E90-A219-1465E17FCC2A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7E2DFE81-E75D-4C54-8301-690E508B281A}"/>
              </a:ext>
            </a:extLst>
          </p:cNvPr>
          <p:cNvSpPr txBox="1"/>
          <p:nvPr/>
        </p:nvSpPr>
        <p:spPr>
          <a:xfrm>
            <a:off x="1107093" y="4320084"/>
            <a:ext cx="5085889" cy="70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最后，特别感谢比赛主办方秋叶与微软，以及给我许多建议的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小伙伴们。</a:t>
            </a: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D7CCD73-650B-43B7-878E-83FC8868ECF5}"/>
              </a:ext>
            </a:extLst>
          </p:cNvPr>
          <p:cNvSpPr/>
          <p:nvPr/>
        </p:nvSpPr>
        <p:spPr>
          <a:xfrm>
            <a:off x="990005" y="4512241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4A50AF-E4C4-4C9E-BF60-3610CA8EAE11}"/>
              </a:ext>
            </a:extLst>
          </p:cNvPr>
          <p:cNvSpPr txBox="1"/>
          <p:nvPr/>
        </p:nvSpPr>
        <p:spPr>
          <a:xfrm>
            <a:off x="6728186" y="1794634"/>
            <a:ext cx="22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关于难点修改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F5740FB-D718-4F0F-8E3E-84F4517C18FB}"/>
              </a:ext>
            </a:extLst>
          </p:cNvPr>
          <p:cNvGrpSpPr/>
          <p:nvPr/>
        </p:nvGrpSpPr>
        <p:grpSpPr>
          <a:xfrm rot="16200000">
            <a:off x="6493244" y="1879106"/>
            <a:ext cx="269498" cy="200387"/>
            <a:chOff x="3631322" y="3782921"/>
            <a:chExt cx="235422" cy="137465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DA8BF113-C05F-4ACB-AAA0-F3B39FA869A8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DF0A6218-012A-4DBC-BFBF-C717AD6F8C58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65989BD-2F77-412C-946C-363CD9EAC4C5}"/>
              </a:ext>
            </a:extLst>
          </p:cNvPr>
          <p:cNvSpPr txBox="1"/>
          <p:nvPr/>
        </p:nvSpPr>
        <p:spPr>
          <a:xfrm>
            <a:off x="6735805" y="2233502"/>
            <a:ext cx="4590286" cy="70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每页幻灯片上方都有一些小技巧，是针对于幻灯片内页一些难点操作的教程。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5A7967D-ACE8-4C84-BA2B-1382DF94EF38}"/>
              </a:ext>
            </a:extLst>
          </p:cNvPr>
          <p:cNvSpPr/>
          <p:nvPr/>
        </p:nvSpPr>
        <p:spPr>
          <a:xfrm>
            <a:off x="6618717" y="2444158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02DE921-21AF-47C6-B87F-7DC2B9816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13" y="5669758"/>
            <a:ext cx="1155540" cy="115554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263549C-AD07-4410-818F-3AD7CA144A16}"/>
              </a:ext>
            </a:extLst>
          </p:cNvPr>
          <p:cNvSpPr txBox="1"/>
          <p:nvPr/>
        </p:nvSpPr>
        <p:spPr>
          <a:xfrm>
            <a:off x="6728186" y="3900836"/>
            <a:ext cx="222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关于版权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2A60BB4-83A1-4DC4-8107-AD23DCCE957C}"/>
              </a:ext>
            </a:extLst>
          </p:cNvPr>
          <p:cNvGrpSpPr/>
          <p:nvPr/>
        </p:nvGrpSpPr>
        <p:grpSpPr>
          <a:xfrm rot="16200000">
            <a:off x="6493244" y="3985308"/>
            <a:ext cx="269498" cy="200387"/>
            <a:chOff x="3631322" y="3782921"/>
            <a:chExt cx="235422" cy="137465"/>
          </a:xfrm>
        </p:grpSpPr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3C3F5D30-794C-43A7-A883-BBCE1A044AAA}"/>
                </a:ext>
              </a:extLst>
            </p:cNvPr>
            <p:cNvSpPr/>
            <p:nvPr/>
          </p:nvSpPr>
          <p:spPr>
            <a:xfrm rot="10800000">
              <a:off x="3631322" y="3782921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49B7EB4F-4314-4B98-A7EB-1A185430EF65}"/>
                </a:ext>
              </a:extLst>
            </p:cNvPr>
            <p:cNvSpPr/>
            <p:nvPr/>
          </p:nvSpPr>
          <p:spPr>
            <a:xfrm rot="10800000">
              <a:off x="3631322" y="3809487"/>
              <a:ext cx="235422" cy="110899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24501B9F-869E-427A-8812-1B53797BDA56}"/>
              </a:ext>
            </a:extLst>
          </p:cNvPr>
          <p:cNvSpPr txBox="1"/>
          <p:nvPr/>
        </p:nvSpPr>
        <p:spPr>
          <a:xfrm>
            <a:off x="6735805" y="4320084"/>
            <a:ext cx="4724675" cy="70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仅供广大师生在校内个人课件、答辩等场合的使用；禁止用于商业用途。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E43C9F8-554A-4C8A-8B14-22CB5C70085A}"/>
              </a:ext>
            </a:extLst>
          </p:cNvPr>
          <p:cNvSpPr/>
          <p:nvPr/>
        </p:nvSpPr>
        <p:spPr>
          <a:xfrm>
            <a:off x="6618717" y="4512241"/>
            <a:ext cx="64800" cy="64800"/>
          </a:xfrm>
          <a:prstGeom prst="roundRect">
            <a:avLst/>
          </a:prstGeom>
          <a:solidFill>
            <a:srgbClr val="B819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706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tx1"/>
          </a:fgClr>
          <a:bgClr>
            <a:schemeClr val="tx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A3B528-D4B7-478E-BC9F-412A77FBF4ED}"/>
              </a:ext>
            </a:extLst>
          </p:cNvPr>
          <p:cNvSpPr txBox="1"/>
          <p:nvPr/>
        </p:nvSpPr>
        <p:spPr>
          <a:xfrm>
            <a:off x="3378945" y="6392484"/>
            <a:ext cx="5434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spc="80" dirty="0">
                <a:solidFill>
                  <a:schemeClr val="bg1"/>
                </a:solidFill>
                <a:latin typeface="Adobe Garamond Pro" panose="02020502060506020403" pitchFamily="18" charset="0"/>
              </a:rPr>
              <a:t>Guangdong  Polytechnic  Of  Science  And  Technology</a:t>
            </a:r>
            <a:endParaRPr lang="zh-CN" altLang="en-US" sz="1200" i="1" spc="80" dirty="0">
              <a:solidFill>
                <a:schemeClr val="bg1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D2DBAF-5855-4C95-BEF8-145760B00940}"/>
              </a:ext>
            </a:extLst>
          </p:cNvPr>
          <p:cNvSpPr txBox="1"/>
          <p:nvPr/>
        </p:nvSpPr>
        <p:spPr>
          <a:xfrm>
            <a:off x="5228359" y="3686925"/>
            <a:ext cx="173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i="1" spc="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谢谢使用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CBBC13-23F6-4321-A871-3BEC372FE510}"/>
              </a:ext>
            </a:extLst>
          </p:cNvPr>
          <p:cNvGrpSpPr/>
          <p:nvPr/>
        </p:nvGrpSpPr>
        <p:grpSpPr>
          <a:xfrm>
            <a:off x="4191000" y="3840813"/>
            <a:ext cx="3810000" cy="0"/>
            <a:chOff x="4221480" y="4180840"/>
            <a:chExt cx="3810000" cy="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C78665F-0286-4AF3-B8FB-C435B4BA6C73}"/>
                </a:ext>
              </a:extLst>
            </p:cNvPr>
            <p:cNvCxnSpPr/>
            <p:nvPr/>
          </p:nvCxnSpPr>
          <p:spPr>
            <a:xfrm>
              <a:off x="6751320" y="4180840"/>
              <a:ext cx="1280160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9ED4F22-5974-4DF9-9AFA-2F3AAE966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1480" y="4180840"/>
              <a:ext cx="1280160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57FEDC-9A1C-4BC3-ADD5-E707B5E97D01}"/>
              </a:ext>
            </a:extLst>
          </p:cNvPr>
          <p:cNvGrpSpPr/>
          <p:nvPr/>
        </p:nvGrpSpPr>
        <p:grpSpPr>
          <a:xfrm>
            <a:off x="5175970" y="1755964"/>
            <a:ext cx="1840060" cy="1840060"/>
            <a:chOff x="5175970" y="1755964"/>
            <a:chExt cx="1840060" cy="184006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6C3CA36-32CE-41A2-BBFC-F15290E75C8B}"/>
                </a:ext>
              </a:extLst>
            </p:cNvPr>
            <p:cNvSpPr/>
            <p:nvPr/>
          </p:nvSpPr>
          <p:spPr>
            <a:xfrm>
              <a:off x="5175970" y="1755964"/>
              <a:ext cx="1840060" cy="18400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ADF7B22-E3A4-4632-939C-8EACC2B14A85}"/>
                </a:ext>
              </a:extLst>
            </p:cNvPr>
            <p:cNvSpPr/>
            <p:nvPr/>
          </p:nvSpPr>
          <p:spPr>
            <a:xfrm>
              <a:off x="5264727" y="1933478"/>
              <a:ext cx="1662546" cy="166254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C3288EC-2F31-40AF-BBA9-E67FFAEA4E41}"/>
                </a:ext>
              </a:extLst>
            </p:cNvPr>
            <p:cNvSpPr/>
            <p:nvPr/>
          </p:nvSpPr>
          <p:spPr>
            <a:xfrm>
              <a:off x="6789420" y="2248862"/>
              <a:ext cx="177165" cy="748665"/>
            </a:xfrm>
            <a:custGeom>
              <a:avLst/>
              <a:gdLst>
                <a:gd name="connsiteX0" fmla="*/ 83820 w 171450"/>
                <a:gd name="connsiteY0" fmla="*/ 742950 h 742950"/>
                <a:gd name="connsiteX1" fmla="*/ 0 w 171450"/>
                <a:gd name="connsiteY1" fmla="*/ 0 h 742950"/>
                <a:gd name="connsiteX2" fmla="*/ 171450 w 171450"/>
                <a:gd name="connsiteY2" fmla="*/ 499110 h 742950"/>
                <a:gd name="connsiteX3" fmla="*/ 83820 w 171450"/>
                <a:gd name="connsiteY3" fmla="*/ 742950 h 742950"/>
                <a:gd name="connsiteX0" fmla="*/ 83820 w 177165"/>
                <a:gd name="connsiteY0" fmla="*/ 742950 h 742950"/>
                <a:gd name="connsiteX1" fmla="*/ 0 w 177165"/>
                <a:gd name="connsiteY1" fmla="*/ 0 h 742950"/>
                <a:gd name="connsiteX2" fmla="*/ 177165 w 177165"/>
                <a:gd name="connsiteY2" fmla="*/ 493395 h 742950"/>
                <a:gd name="connsiteX3" fmla="*/ 83820 w 177165"/>
                <a:gd name="connsiteY3" fmla="*/ 742950 h 742950"/>
                <a:gd name="connsiteX0" fmla="*/ 83820 w 177165"/>
                <a:gd name="connsiteY0" fmla="*/ 742950 h 742950"/>
                <a:gd name="connsiteX1" fmla="*/ 0 w 177165"/>
                <a:gd name="connsiteY1" fmla="*/ 0 h 742950"/>
                <a:gd name="connsiteX2" fmla="*/ 177165 w 177165"/>
                <a:gd name="connsiteY2" fmla="*/ 493395 h 742950"/>
                <a:gd name="connsiteX3" fmla="*/ 83820 w 177165"/>
                <a:gd name="connsiteY3" fmla="*/ 742950 h 742950"/>
                <a:gd name="connsiteX0" fmla="*/ 83820 w 177165"/>
                <a:gd name="connsiteY0" fmla="*/ 742950 h 742950"/>
                <a:gd name="connsiteX1" fmla="*/ 0 w 177165"/>
                <a:gd name="connsiteY1" fmla="*/ 0 h 742950"/>
                <a:gd name="connsiteX2" fmla="*/ 177165 w 177165"/>
                <a:gd name="connsiteY2" fmla="*/ 493395 h 742950"/>
                <a:gd name="connsiteX3" fmla="*/ 83820 w 177165"/>
                <a:gd name="connsiteY3" fmla="*/ 742950 h 742950"/>
                <a:gd name="connsiteX0" fmla="*/ 108585 w 177165"/>
                <a:gd name="connsiteY0" fmla="*/ 748665 h 748665"/>
                <a:gd name="connsiteX1" fmla="*/ 0 w 177165"/>
                <a:gd name="connsiteY1" fmla="*/ 0 h 748665"/>
                <a:gd name="connsiteX2" fmla="*/ 177165 w 177165"/>
                <a:gd name="connsiteY2" fmla="*/ 493395 h 748665"/>
                <a:gd name="connsiteX3" fmla="*/ 108585 w 177165"/>
                <a:gd name="connsiteY3" fmla="*/ 748665 h 74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165" h="748665">
                  <a:moveTo>
                    <a:pt x="108585" y="748665"/>
                  </a:moveTo>
                  <a:lnTo>
                    <a:pt x="0" y="0"/>
                  </a:lnTo>
                  <a:cubicBezTo>
                    <a:pt x="59055" y="164465"/>
                    <a:pt x="156210" y="271780"/>
                    <a:pt x="177165" y="493395"/>
                  </a:cubicBezTo>
                  <a:cubicBezTo>
                    <a:pt x="153670" y="696595"/>
                    <a:pt x="139700" y="665480"/>
                    <a:pt x="108585" y="748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EA255B5-B564-488F-8012-CA7C815E15F8}"/>
                </a:ext>
              </a:extLst>
            </p:cNvPr>
            <p:cNvSpPr/>
            <p:nvPr/>
          </p:nvSpPr>
          <p:spPr>
            <a:xfrm>
              <a:off x="5234940" y="2258700"/>
              <a:ext cx="185420" cy="766445"/>
            </a:xfrm>
            <a:custGeom>
              <a:avLst/>
              <a:gdLst>
                <a:gd name="connsiteX0" fmla="*/ 83820 w 185420"/>
                <a:gd name="connsiteY0" fmla="*/ 795020 h 795020"/>
                <a:gd name="connsiteX1" fmla="*/ 83820 w 185420"/>
                <a:gd name="connsiteY1" fmla="*/ 795020 h 795020"/>
                <a:gd name="connsiteX2" fmla="*/ 0 w 185420"/>
                <a:gd name="connsiteY2" fmla="*/ 320040 h 795020"/>
                <a:gd name="connsiteX3" fmla="*/ 185420 w 185420"/>
                <a:gd name="connsiteY3" fmla="*/ 0 h 795020"/>
                <a:gd name="connsiteX4" fmla="*/ 71120 w 185420"/>
                <a:gd name="connsiteY4" fmla="*/ 439420 h 795020"/>
                <a:gd name="connsiteX5" fmla="*/ 83820 w 185420"/>
                <a:gd name="connsiteY5" fmla="*/ 795020 h 795020"/>
                <a:gd name="connsiteX0" fmla="*/ 217170 w 217170"/>
                <a:gd name="connsiteY0" fmla="*/ 804545 h 832772"/>
                <a:gd name="connsiteX1" fmla="*/ 83820 w 217170"/>
                <a:gd name="connsiteY1" fmla="*/ 795020 h 832772"/>
                <a:gd name="connsiteX2" fmla="*/ 0 w 217170"/>
                <a:gd name="connsiteY2" fmla="*/ 320040 h 832772"/>
                <a:gd name="connsiteX3" fmla="*/ 185420 w 217170"/>
                <a:gd name="connsiteY3" fmla="*/ 0 h 832772"/>
                <a:gd name="connsiteX4" fmla="*/ 71120 w 217170"/>
                <a:gd name="connsiteY4" fmla="*/ 439420 h 832772"/>
                <a:gd name="connsiteX5" fmla="*/ 217170 w 217170"/>
                <a:gd name="connsiteY5" fmla="*/ 804545 h 832772"/>
                <a:gd name="connsiteX0" fmla="*/ 71120 w 185420"/>
                <a:gd name="connsiteY0" fmla="*/ 439420 h 795020"/>
                <a:gd name="connsiteX1" fmla="*/ 83820 w 185420"/>
                <a:gd name="connsiteY1" fmla="*/ 795020 h 795020"/>
                <a:gd name="connsiteX2" fmla="*/ 0 w 185420"/>
                <a:gd name="connsiteY2" fmla="*/ 320040 h 795020"/>
                <a:gd name="connsiteX3" fmla="*/ 185420 w 185420"/>
                <a:gd name="connsiteY3" fmla="*/ 0 h 795020"/>
                <a:gd name="connsiteX4" fmla="*/ 71120 w 185420"/>
                <a:gd name="connsiteY4" fmla="*/ 439420 h 795020"/>
                <a:gd name="connsiteX0" fmla="*/ 71120 w 185420"/>
                <a:gd name="connsiteY0" fmla="*/ 439420 h 766445"/>
                <a:gd name="connsiteX1" fmla="*/ 64770 w 185420"/>
                <a:gd name="connsiteY1" fmla="*/ 766445 h 766445"/>
                <a:gd name="connsiteX2" fmla="*/ 0 w 185420"/>
                <a:gd name="connsiteY2" fmla="*/ 320040 h 766445"/>
                <a:gd name="connsiteX3" fmla="*/ 185420 w 185420"/>
                <a:gd name="connsiteY3" fmla="*/ 0 h 766445"/>
                <a:gd name="connsiteX4" fmla="*/ 71120 w 185420"/>
                <a:gd name="connsiteY4" fmla="*/ 439420 h 766445"/>
                <a:gd name="connsiteX0" fmla="*/ 71120 w 185420"/>
                <a:gd name="connsiteY0" fmla="*/ 439420 h 766445"/>
                <a:gd name="connsiteX1" fmla="*/ 64770 w 185420"/>
                <a:gd name="connsiteY1" fmla="*/ 766445 h 766445"/>
                <a:gd name="connsiteX2" fmla="*/ 0 w 185420"/>
                <a:gd name="connsiteY2" fmla="*/ 320040 h 766445"/>
                <a:gd name="connsiteX3" fmla="*/ 185420 w 185420"/>
                <a:gd name="connsiteY3" fmla="*/ 0 h 766445"/>
                <a:gd name="connsiteX4" fmla="*/ 71120 w 185420"/>
                <a:gd name="connsiteY4" fmla="*/ 439420 h 766445"/>
                <a:gd name="connsiteX0" fmla="*/ 71120 w 185420"/>
                <a:gd name="connsiteY0" fmla="*/ 439420 h 766445"/>
                <a:gd name="connsiteX1" fmla="*/ 64770 w 185420"/>
                <a:gd name="connsiteY1" fmla="*/ 766445 h 766445"/>
                <a:gd name="connsiteX2" fmla="*/ 0 w 185420"/>
                <a:gd name="connsiteY2" fmla="*/ 320040 h 766445"/>
                <a:gd name="connsiteX3" fmla="*/ 185420 w 185420"/>
                <a:gd name="connsiteY3" fmla="*/ 0 h 766445"/>
                <a:gd name="connsiteX4" fmla="*/ 71120 w 185420"/>
                <a:gd name="connsiteY4" fmla="*/ 439420 h 766445"/>
                <a:gd name="connsiteX0" fmla="*/ 71120 w 185420"/>
                <a:gd name="connsiteY0" fmla="*/ 439420 h 766445"/>
                <a:gd name="connsiteX1" fmla="*/ 64770 w 185420"/>
                <a:gd name="connsiteY1" fmla="*/ 766445 h 766445"/>
                <a:gd name="connsiteX2" fmla="*/ 0 w 185420"/>
                <a:gd name="connsiteY2" fmla="*/ 320040 h 766445"/>
                <a:gd name="connsiteX3" fmla="*/ 185420 w 185420"/>
                <a:gd name="connsiteY3" fmla="*/ 0 h 766445"/>
                <a:gd name="connsiteX4" fmla="*/ 71120 w 185420"/>
                <a:gd name="connsiteY4" fmla="*/ 439420 h 76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20" h="766445">
                  <a:moveTo>
                    <a:pt x="71120" y="439420"/>
                  </a:moveTo>
                  <a:lnTo>
                    <a:pt x="64770" y="766445"/>
                  </a:lnTo>
                  <a:cubicBezTo>
                    <a:pt x="28575" y="685694"/>
                    <a:pt x="27940" y="478367"/>
                    <a:pt x="0" y="320040"/>
                  </a:cubicBezTo>
                  <a:lnTo>
                    <a:pt x="185420" y="0"/>
                  </a:lnTo>
                  <a:cubicBezTo>
                    <a:pt x="145415" y="117898"/>
                    <a:pt x="90170" y="218652"/>
                    <a:pt x="71120" y="439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894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F19BCD-20EF-4232-B8E6-4905CDC9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B29FAD-ECC4-4024-8282-00AC63BB2866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余生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1A90C9-95A5-45AD-B75A-2D71B64966EE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广东省科技干部学院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27B10858-C2E6-4F93-98BD-B58FCFC45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66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576BF8-6AFD-453A-BD63-3DF842B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6" y="363764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9009FB8-96A6-4412-ADD7-A71E49F4E95F}"/>
              </a:ext>
            </a:extLst>
          </p:cNvPr>
          <p:cNvSpPr/>
          <p:nvPr/>
        </p:nvSpPr>
        <p:spPr>
          <a:xfrm>
            <a:off x="0" y="0"/>
            <a:ext cx="12192000" cy="1617245"/>
          </a:xfrm>
          <a:custGeom>
            <a:avLst/>
            <a:gdLst>
              <a:gd name="connsiteX0" fmla="*/ 0 w 12192000"/>
              <a:gd name="connsiteY0" fmla="*/ 0 h 1801404"/>
              <a:gd name="connsiteX1" fmla="*/ 12192000 w 12192000"/>
              <a:gd name="connsiteY1" fmla="*/ 0 h 1801404"/>
              <a:gd name="connsiteX2" fmla="*/ 12192000 w 12192000"/>
              <a:gd name="connsiteY2" fmla="*/ 64445 h 1801404"/>
              <a:gd name="connsiteX3" fmla="*/ 11982849 w 12192000"/>
              <a:gd name="connsiteY3" fmla="*/ 201593 h 1801404"/>
              <a:gd name="connsiteX4" fmla="*/ 6096000 w 12192000"/>
              <a:gd name="connsiteY4" fmla="*/ 1801404 h 1801404"/>
              <a:gd name="connsiteX5" fmla="*/ 209151 w 12192000"/>
              <a:gd name="connsiteY5" fmla="*/ 201593 h 1801404"/>
              <a:gd name="connsiteX6" fmla="*/ 0 w 12192000"/>
              <a:gd name="connsiteY6" fmla="*/ 64445 h 180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1404">
                <a:moveTo>
                  <a:pt x="0" y="0"/>
                </a:moveTo>
                <a:lnTo>
                  <a:pt x="12192000" y="0"/>
                </a:lnTo>
                <a:lnTo>
                  <a:pt x="12192000" y="64445"/>
                </a:lnTo>
                <a:lnTo>
                  <a:pt x="11982849" y="201593"/>
                </a:lnTo>
                <a:cubicBezTo>
                  <a:pt x="10383091" y="1201029"/>
                  <a:pt x="8332163" y="1801404"/>
                  <a:pt x="6096000" y="1801404"/>
                </a:cubicBezTo>
                <a:cubicBezTo>
                  <a:pt x="3859837" y="1801404"/>
                  <a:pt x="1808909" y="1201029"/>
                  <a:pt x="209151" y="201593"/>
                </a:cubicBezTo>
                <a:lnTo>
                  <a:pt x="0" y="64445"/>
                </a:lnTo>
                <a:close/>
              </a:path>
            </a:pathLst>
          </a:custGeom>
          <a:solidFill>
            <a:srgbClr val="DF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054FFA0-9C18-4475-8155-D7548B6A88EA}"/>
              </a:ext>
            </a:extLst>
          </p:cNvPr>
          <p:cNvSpPr/>
          <p:nvPr/>
        </p:nvSpPr>
        <p:spPr>
          <a:xfrm rot="10800000">
            <a:off x="0" y="6134581"/>
            <a:ext cx="12192000" cy="723417"/>
          </a:xfrm>
          <a:custGeom>
            <a:avLst/>
            <a:gdLst>
              <a:gd name="connsiteX0" fmla="*/ 0 w 12192000"/>
              <a:gd name="connsiteY0" fmla="*/ 0 h 1801404"/>
              <a:gd name="connsiteX1" fmla="*/ 12192000 w 12192000"/>
              <a:gd name="connsiteY1" fmla="*/ 0 h 1801404"/>
              <a:gd name="connsiteX2" fmla="*/ 12192000 w 12192000"/>
              <a:gd name="connsiteY2" fmla="*/ 64445 h 1801404"/>
              <a:gd name="connsiteX3" fmla="*/ 11982849 w 12192000"/>
              <a:gd name="connsiteY3" fmla="*/ 201593 h 1801404"/>
              <a:gd name="connsiteX4" fmla="*/ 6096000 w 12192000"/>
              <a:gd name="connsiteY4" fmla="*/ 1801404 h 1801404"/>
              <a:gd name="connsiteX5" fmla="*/ 209151 w 12192000"/>
              <a:gd name="connsiteY5" fmla="*/ 201593 h 1801404"/>
              <a:gd name="connsiteX6" fmla="*/ 0 w 12192000"/>
              <a:gd name="connsiteY6" fmla="*/ 64445 h 180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1404">
                <a:moveTo>
                  <a:pt x="0" y="0"/>
                </a:moveTo>
                <a:lnTo>
                  <a:pt x="12192000" y="0"/>
                </a:lnTo>
                <a:lnTo>
                  <a:pt x="12192000" y="64445"/>
                </a:lnTo>
                <a:lnTo>
                  <a:pt x="11982849" y="201593"/>
                </a:lnTo>
                <a:cubicBezTo>
                  <a:pt x="10383091" y="1201029"/>
                  <a:pt x="8332163" y="1801404"/>
                  <a:pt x="6096000" y="1801404"/>
                </a:cubicBezTo>
                <a:cubicBezTo>
                  <a:pt x="3859837" y="1801404"/>
                  <a:pt x="1808909" y="1201029"/>
                  <a:pt x="209151" y="201593"/>
                </a:cubicBezTo>
                <a:lnTo>
                  <a:pt x="0" y="64445"/>
                </a:lnTo>
                <a:close/>
              </a:path>
            </a:pathLst>
          </a:custGeom>
          <a:solidFill>
            <a:srgbClr val="DF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A7D5A57-4198-4D59-8A37-9693AF659D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79" y="589636"/>
            <a:ext cx="6203689" cy="620368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E51F018-1C93-4E35-8D95-379B5FF4CF4D}"/>
              </a:ext>
            </a:extLst>
          </p:cNvPr>
          <p:cNvSpPr txBox="1"/>
          <p:nvPr/>
        </p:nvSpPr>
        <p:spPr>
          <a:xfrm>
            <a:off x="6570460" y="1671863"/>
            <a:ext cx="680443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spc="1000" dirty="0">
                <a:gradFill>
                  <a:gsLst>
                    <a:gs pos="0">
                      <a:srgbClr val="DD0111"/>
                    </a:gs>
                    <a:gs pos="91000">
                      <a:srgbClr val="DD0111">
                        <a:alpha val="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3900" b="1" spc="1000" dirty="0">
              <a:gradFill>
                <a:gsLst>
                  <a:gs pos="0">
                    <a:srgbClr val="DD0111"/>
                  </a:gs>
                  <a:gs pos="91000">
                    <a:srgbClr val="DD0111">
                      <a:alpha val="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E9F637C-F82E-44B5-90BE-686476B91135}"/>
              </a:ext>
            </a:extLst>
          </p:cNvPr>
          <p:cNvGrpSpPr/>
          <p:nvPr/>
        </p:nvGrpSpPr>
        <p:grpSpPr>
          <a:xfrm>
            <a:off x="5574296" y="1045844"/>
            <a:ext cx="1043408" cy="475310"/>
            <a:chOff x="4322388" y="1024854"/>
            <a:chExt cx="1043408" cy="47531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7D8FEBCD-29D9-4546-8138-E218A4CD9D25}"/>
                </a:ext>
              </a:extLst>
            </p:cNvPr>
            <p:cNvSpPr/>
            <p:nvPr/>
          </p:nvSpPr>
          <p:spPr>
            <a:xfrm>
              <a:off x="4598002" y="1024854"/>
              <a:ext cx="432000" cy="2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3BABC14-7CF5-457A-9F40-E0DEC5D01612}"/>
                </a:ext>
              </a:extLst>
            </p:cNvPr>
            <p:cNvSpPr txBox="1"/>
            <p:nvPr/>
          </p:nvSpPr>
          <p:spPr>
            <a:xfrm>
              <a:off x="4322388" y="1171228"/>
              <a:ext cx="1043408" cy="32893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spc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Three</a:t>
              </a:r>
              <a:endParaRPr lang="zh-CN" altLang="en-US" sz="1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EF0353D-51A8-4019-8B8E-286E107FF8D4}"/>
              </a:ext>
            </a:extLst>
          </p:cNvPr>
          <p:cNvSpPr txBox="1"/>
          <p:nvPr/>
        </p:nvSpPr>
        <p:spPr>
          <a:xfrm>
            <a:off x="1112326" y="2673973"/>
            <a:ext cx="40609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5400" b="1" spc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FBE75E-2480-493C-A8F4-65F7376300BB}"/>
              </a:ext>
            </a:extLst>
          </p:cNvPr>
          <p:cNvSpPr txBox="1"/>
          <p:nvPr/>
        </p:nvSpPr>
        <p:spPr>
          <a:xfrm>
            <a:off x="837709" y="3899463"/>
            <a:ext cx="584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THE PAPER BACKGROUND</a:t>
            </a:r>
            <a:endParaRPr lang="zh-CN" altLang="en-US" sz="2400" spc="600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D91949B-B42E-43A7-BDA7-1F4F9A15621F}"/>
              </a:ext>
            </a:extLst>
          </p:cNvPr>
          <p:cNvGrpSpPr/>
          <p:nvPr/>
        </p:nvGrpSpPr>
        <p:grpSpPr>
          <a:xfrm>
            <a:off x="1535395" y="3651921"/>
            <a:ext cx="815626" cy="78382"/>
            <a:chOff x="8086496" y="4573824"/>
            <a:chExt cx="1293055" cy="124264"/>
          </a:xfrm>
        </p:grpSpPr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44761EF8-D02B-45BB-AC92-8593E21C0F4B}"/>
                </a:ext>
              </a:extLst>
            </p:cNvPr>
            <p:cNvSpPr/>
            <p:nvPr/>
          </p:nvSpPr>
          <p:spPr>
            <a:xfrm rot="10800000">
              <a:off x="808649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4AB5D86F-060B-408A-B7E6-2A961DC4B032}"/>
                </a:ext>
              </a:extLst>
            </p:cNvPr>
            <p:cNvSpPr/>
            <p:nvPr/>
          </p:nvSpPr>
          <p:spPr>
            <a:xfrm rot="10800000">
              <a:off x="839637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>
              <a:extLst>
                <a:ext uri="{FF2B5EF4-FFF2-40B4-BE49-F238E27FC236}">
                  <a16:creationId xmlns:a16="http://schemas.microsoft.com/office/drawing/2014/main" id="{E44410B4-A9DB-449E-852E-17D08E970BE8}"/>
                </a:ext>
              </a:extLst>
            </p:cNvPr>
            <p:cNvSpPr/>
            <p:nvPr/>
          </p:nvSpPr>
          <p:spPr>
            <a:xfrm rot="10800000">
              <a:off x="870625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8ECD80BC-027F-4025-BB61-B2AEFB8AF07B}"/>
                </a:ext>
              </a:extLst>
            </p:cNvPr>
            <p:cNvSpPr/>
            <p:nvPr/>
          </p:nvSpPr>
          <p:spPr>
            <a:xfrm rot="10800000">
              <a:off x="901613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B6C01EA-3628-4ABE-9629-7B2C48A364E0}"/>
              </a:ext>
            </a:extLst>
          </p:cNvPr>
          <p:cNvSpPr txBox="1"/>
          <p:nvPr/>
        </p:nvSpPr>
        <p:spPr>
          <a:xfrm>
            <a:off x="4938630" y="6442464"/>
            <a:ext cx="2314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厚德高能 求实创新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E2813EB-A635-490F-8E09-EF0B41F11CDC}"/>
              </a:ext>
            </a:extLst>
          </p:cNvPr>
          <p:cNvGrpSpPr/>
          <p:nvPr/>
        </p:nvGrpSpPr>
        <p:grpSpPr>
          <a:xfrm>
            <a:off x="-1" y="-681562"/>
            <a:ext cx="6817534" cy="578743"/>
            <a:chOff x="1741458" y="947881"/>
            <a:chExt cx="6817534" cy="578743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76273F0-105D-45CB-98E4-3D6F63CEFA81}"/>
                </a:ext>
              </a:extLst>
            </p:cNvPr>
            <p:cNvSpPr/>
            <p:nvPr/>
          </p:nvSpPr>
          <p:spPr>
            <a:xfrm>
              <a:off x="1741458" y="947881"/>
              <a:ext cx="6817534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author-sign_73319">
              <a:extLst>
                <a:ext uri="{FF2B5EF4-FFF2-40B4-BE49-F238E27FC236}">
                  <a16:creationId xmlns:a16="http://schemas.microsoft.com/office/drawing/2014/main" id="{DD1CE334-FBFD-4AC2-80A3-72623E2859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282646A-6FE7-4241-A0D4-4ABFD455CB56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9C1EFEB-168E-4F70-A2B7-DB6F0EF7A2A9}"/>
                </a:ext>
              </a:extLst>
            </p:cNvPr>
            <p:cNvSpPr txBox="1"/>
            <p:nvPr/>
          </p:nvSpPr>
          <p:spPr>
            <a:xfrm>
              <a:off x="2578876" y="1083363"/>
              <a:ext cx="5980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LOGO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☞鼠标右键设置形状格式☞即可调制透明度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F368BFF6-0B51-4C55-9657-DADBBDF11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296" y="-5857"/>
            <a:ext cx="1108865" cy="11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7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D703B9CC-315C-467E-853C-486D36EB3802}"/>
              </a:ext>
            </a:extLst>
          </p:cNvPr>
          <p:cNvSpPr/>
          <p:nvPr/>
        </p:nvSpPr>
        <p:spPr>
          <a:xfrm>
            <a:off x="0" y="0"/>
            <a:ext cx="12192000" cy="1617245"/>
          </a:xfrm>
          <a:custGeom>
            <a:avLst/>
            <a:gdLst>
              <a:gd name="connsiteX0" fmla="*/ 0 w 12192000"/>
              <a:gd name="connsiteY0" fmla="*/ 0 h 1801404"/>
              <a:gd name="connsiteX1" fmla="*/ 12192000 w 12192000"/>
              <a:gd name="connsiteY1" fmla="*/ 0 h 1801404"/>
              <a:gd name="connsiteX2" fmla="*/ 12192000 w 12192000"/>
              <a:gd name="connsiteY2" fmla="*/ 64445 h 1801404"/>
              <a:gd name="connsiteX3" fmla="*/ 11982849 w 12192000"/>
              <a:gd name="connsiteY3" fmla="*/ 201593 h 1801404"/>
              <a:gd name="connsiteX4" fmla="*/ 6096000 w 12192000"/>
              <a:gd name="connsiteY4" fmla="*/ 1801404 h 1801404"/>
              <a:gd name="connsiteX5" fmla="*/ 209151 w 12192000"/>
              <a:gd name="connsiteY5" fmla="*/ 201593 h 1801404"/>
              <a:gd name="connsiteX6" fmla="*/ 0 w 12192000"/>
              <a:gd name="connsiteY6" fmla="*/ 64445 h 180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1404">
                <a:moveTo>
                  <a:pt x="0" y="0"/>
                </a:moveTo>
                <a:lnTo>
                  <a:pt x="12192000" y="0"/>
                </a:lnTo>
                <a:lnTo>
                  <a:pt x="12192000" y="64445"/>
                </a:lnTo>
                <a:lnTo>
                  <a:pt x="11982849" y="201593"/>
                </a:lnTo>
                <a:cubicBezTo>
                  <a:pt x="10383091" y="1201029"/>
                  <a:pt x="8332163" y="1801404"/>
                  <a:pt x="6096000" y="1801404"/>
                </a:cubicBezTo>
                <a:cubicBezTo>
                  <a:pt x="3859837" y="1801404"/>
                  <a:pt x="1808909" y="1201029"/>
                  <a:pt x="209151" y="201593"/>
                </a:cubicBezTo>
                <a:lnTo>
                  <a:pt x="0" y="64445"/>
                </a:lnTo>
                <a:close/>
              </a:path>
            </a:pathLst>
          </a:custGeom>
          <a:solidFill>
            <a:srgbClr val="DF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8201CABE-1EDF-4124-8C75-7166BD2DDF6E}"/>
              </a:ext>
            </a:extLst>
          </p:cNvPr>
          <p:cNvSpPr/>
          <p:nvPr/>
        </p:nvSpPr>
        <p:spPr>
          <a:xfrm rot="10800000">
            <a:off x="0" y="6134581"/>
            <a:ext cx="12192000" cy="723417"/>
          </a:xfrm>
          <a:custGeom>
            <a:avLst/>
            <a:gdLst>
              <a:gd name="connsiteX0" fmla="*/ 0 w 12192000"/>
              <a:gd name="connsiteY0" fmla="*/ 0 h 1801404"/>
              <a:gd name="connsiteX1" fmla="*/ 12192000 w 12192000"/>
              <a:gd name="connsiteY1" fmla="*/ 0 h 1801404"/>
              <a:gd name="connsiteX2" fmla="*/ 12192000 w 12192000"/>
              <a:gd name="connsiteY2" fmla="*/ 64445 h 1801404"/>
              <a:gd name="connsiteX3" fmla="*/ 11982849 w 12192000"/>
              <a:gd name="connsiteY3" fmla="*/ 201593 h 1801404"/>
              <a:gd name="connsiteX4" fmla="*/ 6096000 w 12192000"/>
              <a:gd name="connsiteY4" fmla="*/ 1801404 h 1801404"/>
              <a:gd name="connsiteX5" fmla="*/ 209151 w 12192000"/>
              <a:gd name="connsiteY5" fmla="*/ 201593 h 1801404"/>
              <a:gd name="connsiteX6" fmla="*/ 0 w 12192000"/>
              <a:gd name="connsiteY6" fmla="*/ 64445 h 180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1404">
                <a:moveTo>
                  <a:pt x="0" y="0"/>
                </a:moveTo>
                <a:lnTo>
                  <a:pt x="12192000" y="0"/>
                </a:lnTo>
                <a:lnTo>
                  <a:pt x="12192000" y="64445"/>
                </a:lnTo>
                <a:lnTo>
                  <a:pt x="11982849" y="201593"/>
                </a:lnTo>
                <a:cubicBezTo>
                  <a:pt x="10383091" y="1201029"/>
                  <a:pt x="8332163" y="1801404"/>
                  <a:pt x="6096000" y="1801404"/>
                </a:cubicBezTo>
                <a:cubicBezTo>
                  <a:pt x="3859837" y="1801404"/>
                  <a:pt x="1808909" y="1201029"/>
                  <a:pt x="209151" y="201593"/>
                </a:cubicBezTo>
                <a:lnTo>
                  <a:pt x="0" y="64445"/>
                </a:lnTo>
                <a:close/>
              </a:path>
            </a:pathLst>
          </a:custGeom>
          <a:solidFill>
            <a:srgbClr val="DF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AF2766ED-CE74-4E6B-8F1B-7F1FC5E245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79" y="589636"/>
            <a:ext cx="6203689" cy="620368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E51F018-1C93-4E35-8D95-379B5FF4CF4D}"/>
              </a:ext>
            </a:extLst>
          </p:cNvPr>
          <p:cNvSpPr txBox="1"/>
          <p:nvPr/>
        </p:nvSpPr>
        <p:spPr>
          <a:xfrm>
            <a:off x="6507934" y="1671863"/>
            <a:ext cx="680443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spc="1000" dirty="0">
                <a:gradFill>
                  <a:gsLst>
                    <a:gs pos="0">
                      <a:srgbClr val="DD0111"/>
                    </a:gs>
                    <a:gs pos="91000">
                      <a:srgbClr val="DD0111">
                        <a:alpha val="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3900" b="1" spc="1000" dirty="0">
              <a:gradFill>
                <a:gsLst>
                  <a:gs pos="0">
                    <a:srgbClr val="DD0111"/>
                  </a:gs>
                  <a:gs pos="91000">
                    <a:srgbClr val="DD0111">
                      <a:alpha val="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E9F637C-F82E-44B5-90BE-686476B91135}"/>
              </a:ext>
            </a:extLst>
          </p:cNvPr>
          <p:cNvGrpSpPr/>
          <p:nvPr/>
        </p:nvGrpSpPr>
        <p:grpSpPr>
          <a:xfrm>
            <a:off x="5574296" y="1045844"/>
            <a:ext cx="1043408" cy="475310"/>
            <a:chOff x="4322388" y="1024854"/>
            <a:chExt cx="1043408" cy="47531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7D8FEBCD-29D9-4546-8138-E218A4CD9D25}"/>
                </a:ext>
              </a:extLst>
            </p:cNvPr>
            <p:cNvSpPr/>
            <p:nvPr/>
          </p:nvSpPr>
          <p:spPr>
            <a:xfrm>
              <a:off x="4598002" y="1024854"/>
              <a:ext cx="432000" cy="2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3BABC14-7CF5-457A-9F40-E0DEC5D01612}"/>
                </a:ext>
              </a:extLst>
            </p:cNvPr>
            <p:cNvSpPr txBox="1"/>
            <p:nvPr/>
          </p:nvSpPr>
          <p:spPr>
            <a:xfrm>
              <a:off x="4322388" y="1171228"/>
              <a:ext cx="1043408" cy="32893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spc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Four</a:t>
              </a:r>
              <a:endParaRPr lang="zh-CN" altLang="en-US" sz="1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EF0353D-51A8-4019-8B8E-286E107FF8D4}"/>
              </a:ext>
            </a:extLst>
          </p:cNvPr>
          <p:cNvSpPr txBox="1"/>
          <p:nvPr/>
        </p:nvSpPr>
        <p:spPr>
          <a:xfrm>
            <a:off x="1112326" y="2673973"/>
            <a:ext cx="40609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5400" b="1" spc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论文结论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FBE75E-2480-493C-A8F4-65F7376300BB}"/>
              </a:ext>
            </a:extLst>
          </p:cNvPr>
          <p:cNvSpPr txBox="1"/>
          <p:nvPr/>
        </p:nvSpPr>
        <p:spPr>
          <a:xfrm>
            <a:off x="675081" y="3899463"/>
            <a:ext cx="584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THE PAPER CONCLUDES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D91949B-B42E-43A7-BDA7-1F4F9A15621F}"/>
              </a:ext>
            </a:extLst>
          </p:cNvPr>
          <p:cNvGrpSpPr/>
          <p:nvPr/>
        </p:nvGrpSpPr>
        <p:grpSpPr>
          <a:xfrm>
            <a:off x="1535395" y="3651921"/>
            <a:ext cx="815626" cy="78382"/>
            <a:chOff x="8086496" y="4573824"/>
            <a:chExt cx="1293055" cy="124264"/>
          </a:xfrm>
        </p:grpSpPr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44761EF8-D02B-45BB-AC92-8593E21C0F4B}"/>
                </a:ext>
              </a:extLst>
            </p:cNvPr>
            <p:cNvSpPr/>
            <p:nvPr/>
          </p:nvSpPr>
          <p:spPr>
            <a:xfrm rot="10800000">
              <a:off x="808649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4AB5D86F-060B-408A-B7E6-2A961DC4B032}"/>
                </a:ext>
              </a:extLst>
            </p:cNvPr>
            <p:cNvSpPr/>
            <p:nvPr/>
          </p:nvSpPr>
          <p:spPr>
            <a:xfrm rot="10800000">
              <a:off x="839637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>
              <a:extLst>
                <a:ext uri="{FF2B5EF4-FFF2-40B4-BE49-F238E27FC236}">
                  <a16:creationId xmlns:a16="http://schemas.microsoft.com/office/drawing/2014/main" id="{E44410B4-A9DB-449E-852E-17D08E970BE8}"/>
                </a:ext>
              </a:extLst>
            </p:cNvPr>
            <p:cNvSpPr/>
            <p:nvPr/>
          </p:nvSpPr>
          <p:spPr>
            <a:xfrm rot="10800000">
              <a:off x="870625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8ECD80BC-027F-4025-BB61-B2AEFB8AF07B}"/>
                </a:ext>
              </a:extLst>
            </p:cNvPr>
            <p:cNvSpPr/>
            <p:nvPr/>
          </p:nvSpPr>
          <p:spPr>
            <a:xfrm rot="10800000">
              <a:off x="901613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B6C01EA-3628-4ABE-9629-7B2C48A364E0}"/>
              </a:ext>
            </a:extLst>
          </p:cNvPr>
          <p:cNvSpPr txBox="1"/>
          <p:nvPr/>
        </p:nvSpPr>
        <p:spPr>
          <a:xfrm>
            <a:off x="4938630" y="6442464"/>
            <a:ext cx="2314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厚德高能 求实创新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3B5BD25-E6AE-4604-996E-D9CEFF69DE04}"/>
              </a:ext>
            </a:extLst>
          </p:cNvPr>
          <p:cNvGrpSpPr/>
          <p:nvPr/>
        </p:nvGrpSpPr>
        <p:grpSpPr>
          <a:xfrm>
            <a:off x="-1" y="-681562"/>
            <a:ext cx="6817534" cy="578743"/>
            <a:chOff x="1741458" y="947881"/>
            <a:chExt cx="6817534" cy="578743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4EDAB08-A1F7-4914-8C64-19D9B50FE069}"/>
                </a:ext>
              </a:extLst>
            </p:cNvPr>
            <p:cNvSpPr/>
            <p:nvPr/>
          </p:nvSpPr>
          <p:spPr>
            <a:xfrm>
              <a:off x="1741458" y="947881"/>
              <a:ext cx="6817534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author-sign_73319">
              <a:extLst>
                <a:ext uri="{FF2B5EF4-FFF2-40B4-BE49-F238E27FC236}">
                  <a16:creationId xmlns:a16="http://schemas.microsoft.com/office/drawing/2014/main" id="{3BC2017E-21E8-4D4E-AF36-461823B3FEA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EE42E9A-246A-4E8D-9D5E-322C22A6B76F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C5E0862-EEE5-4A1F-8162-3EA6507F3FD8}"/>
                </a:ext>
              </a:extLst>
            </p:cNvPr>
            <p:cNvSpPr txBox="1"/>
            <p:nvPr/>
          </p:nvSpPr>
          <p:spPr>
            <a:xfrm>
              <a:off x="2578876" y="1083363"/>
              <a:ext cx="5980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</a:t>
              </a:r>
              <a:r>
                <a:rPr lang="en-US" altLang="zh-C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LOGO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☞鼠标右键设置形状格式☞即可调制透明度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D2AA716-72C1-407E-9066-4AF258C96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296" y="-5857"/>
            <a:ext cx="1108865" cy="11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0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211189D-3833-4CF6-B3EE-46D7A843F37A}"/>
              </a:ext>
            </a:extLst>
          </p:cNvPr>
          <p:cNvGrpSpPr/>
          <p:nvPr/>
        </p:nvGrpSpPr>
        <p:grpSpPr>
          <a:xfrm>
            <a:off x="-3512429" y="-2240451"/>
            <a:ext cx="11338904" cy="11338902"/>
            <a:chOff x="-3512429" y="-2240451"/>
            <a:chExt cx="11338904" cy="11338902"/>
          </a:xfrm>
        </p:grpSpPr>
        <p:sp>
          <p:nvSpPr>
            <p:cNvPr id="3" name="弧形 2">
              <a:extLst>
                <a:ext uri="{FF2B5EF4-FFF2-40B4-BE49-F238E27FC236}">
                  <a16:creationId xmlns:a16="http://schemas.microsoft.com/office/drawing/2014/main" id="{2F7E186F-45A7-4F68-A913-C4921DCA216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-3512429" y="-2240451"/>
              <a:ext cx="11338904" cy="11338902"/>
            </a:xfrm>
            <a:prstGeom prst="arc">
              <a:avLst>
                <a:gd name="adj1" fmla="val 8818420"/>
                <a:gd name="adj2" fmla="val 12895902"/>
              </a:avLst>
            </a:prstGeom>
            <a:ln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80AD996-DACF-478F-BE88-E23C3050D1E7}"/>
                </a:ext>
              </a:extLst>
            </p:cNvPr>
            <p:cNvSpPr/>
            <p:nvPr/>
          </p:nvSpPr>
          <p:spPr>
            <a:xfrm>
              <a:off x="6982339" y="491640"/>
              <a:ext cx="273321" cy="273321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C9D8B19-5296-4F28-88AD-6D527EEFFC3E}"/>
                </a:ext>
              </a:extLst>
            </p:cNvPr>
            <p:cNvSpPr/>
            <p:nvPr/>
          </p:nvSpPr>
          <p:spPr>
            <a:xfrm>
              <a:off x="7548756" y="4836426"/>
              <a:ext cx="178954" cy="178954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A8F2811-A44D-4738-9ACB-593A8D2C7E95}"/>
                </a:ext>
              </a:extLst>
            </p:cNvPr>
            <p:cNvSpPr/>
            <p:nvPr/>
          </p:nvSpPr>
          <p:spPr>
            <a:xfrm>
              <a:off x="7010924" y="6250811"/>
              <a:ext cx="85069" cy="85069"/>
            </a:xfrm>
            <a:prstGeom prst="ellipse">
              <a:avLst/>
            </a:prstGeom>
            <a:solidFill>
              <a:srgbClr val="E32E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BC39C6F2-D8FA-4653-9D89-A45E55871440}"/>
              </a:ext>
            </a:extLst>
          </p:cNvPr>
          <p:cNvSpPr/>
          <p:nvPr/>
        </p:nvSpPr>
        <p:spPr>
          <a:xfrm>
            <a:off x="0" y="-6427"/>
            <a:ext cx="7507468" cy="6870854"/>
          </a:xfrm>
          <a:custGeom>
            <a:avLst/>
            <a:gdLst>
              <a:gd name="connsiteX0" fmla="*/ 0 w 7507468"/>
              <a:gd name="connsiteY0" fmla="*/ 0 h 6870854"/>
              <a:gd name="connsiteX1" fmla="*/ 2423104 w 7507468"/>
              <a:gd name="connsiteY1" fmla="*/ 0 h 6870854"/>
              <a:gd name="connsiteX2" fmla="*/ 2434100 w 7507468"/>
              <a:gd name="connsiteY2" fmla="*/ 0 h 6870854"/>
              <a:gd name="connsiteX3" fmla="*/ 5948312 w 7507468"/>
              <a:gd name="connsiteY3" fmla="*/ 0 h 6870854"/>
              <a:gd name="connsiteX4" fmla="*/ 5989360 w 7507468"/>
              <a:gd name="connsiteY4" fmla="*/ 35557 h 6870854"/>
              <a:gd name="connsiteX5" fmla="*/ 7507468 w 7507468"/>
              <a:gd name="connsiteY5" fmla="*/ 3465513 h 6870854"/>
              <a:gd name="connsiteX6" fmla="*/ 6150286 w 7507468"/>
              <a:gd name="connsiteY6" fmla="*/ 6742041 h 6870854"/>
              <a:gd name="connsiteX7" fmla="*/ 6015178 w 7507468"/>
              <a:gd name="connsiteY7" fmla="*/ 6870854 h 6870854"/>
              <a:gd name="connsiteX8" fmla="*/ 2434100 w 7507468"/>
              <a:gd name="connsiteY8" fmla="*/ 6870854 h 6870854"/>
              <a:gd name="connsiteX9" fmla="*/ 2423104 w 7507468"/>
              <a:gd name="connsiteY9" fmla="*/ 6870854 h 6870854"/>
              <a:gd name="connsiteX10" fmla="*/ 0 w 7507468"/>
              <a:gd name="connsiteY10" fmla="*/ 6870854 h 68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07468" h="6870854">
                <a:moveTo>
                  <a:pt x="0" y="0"/>
                </a:moveTo>
                <a:lnTo>
                  <a:pt x="2423104" y="0"/>
                </a:lnTo>
                <a:lnTo>
                  <a:pt x="2434100" y="0"/>
                </a:lnTo>
                <a:lnTo>
                  <a:pt x="5948312" y="0"/>
                </a:lnTo>
                <a:lnTo>
                  <a:pt x="5989360" y="35557"/>
                </a:lnTo>
                <a:cubicBezTo>
                  <a:pt x="6921966" y="883192"/>
                  <a:pt x="7507468" y="2105977"/>
                  <a:pt x="7507468" y="3465513"/>
                </a:cubicBezTo>
                <a:cubicBezTo>
                  <a:pt x="7507468" y="4745077"/>
                  <a:pt x="6988823" y="5903504"/>
                  <a:pt x="6150286" y="6742041"/>
                </a:cubicBezTo>
                <a:lnTo>
                  <a:pt x="6015178" y="6870854"/>
                </a:lnTo>
                <a:lnTo>
                  <a:pt x="2434100" y="6870854"/>
                </a:lnTo>
                <a:lnTo>
                  <a:pt x="2423104" y="6870854"/>
                </a:lnTo>
                <a:lnTo>
                  <a:pt x="0" y="6870854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6B47029-9B00-4B9F-9166-A19B7CB5E268}"/>
              </a:ext>
            </a:extLst>
          </p:cNvPr>
          <p:cNvSpPr/>
          <p:nvPr/>
        </p:nvSpPr>
        <p:spPr>
          <a:xfrm>
            <a:off x="0" y="-6427"/>
            <a:ext cx="7507468" cy="6870854"/>
          </a:xfrm>
          <a:custGeom>
            <a:avLst/>
            <a:gdLst>
              <a:gd name="connsiteX0" fmla="*/ 0 w 7507468"/>
              <a:gd name="connsiteY0" fmla="*/ 0 h 6870854"/>
              <a:gd name="connsiteX1" fmla="*/ 2423104 w 7507468"/>
              <a:gd name="connsiteY1" fmla="*/ 0 h 6870854"/>
              <a:gd name="connsiteX2" fmla="*/ 2434100 w 7507468"/>
              <a:gd name="connsiteY2" fmla="*/ 0 h 6870854"/>
              <a:gd name="connsiteX3" fmla="*/ 5948312 w 7507468"/>
              <a:gd name="connsiteY3" fmla="*/ 0 h 6870854"/>
              <a:gd name="connsiteX4" fmla="*/ 5989360 w 7507468"/>
              <a:gd name="connsiteY4" fmla="*/ 35557 h 6870854"/>
              <a:gd name="connsiteX5" fmla="*/ 7507468 w 7507468"/>
              <a:gd name="connsiteY5" fmla="*/ 3465513 h 6870854"/>
              <a:gd name="connsiteX6" fmla="*/ 6150286 w 7507468"/>
              <a:gd name="connsiteY6" fmla="*/ 6742041 h 6870854"/>
              <a:gd name="connsiteX7" fmla="*/ 6015178 w 7507468"/>
              <a:gd name="connsiteY7" fmla="*/ 6870854 h 6870854"/>
              <a:gd name="connsiteX8" fmla="*/ 2434100 w 7507468"/>
              <a:gd name="connsiteY8" fmla="*/ 6870854 h 6870854"/>
              <a:gd name="connsiteX9" fmla="*/ 2423104 w 7507468"/>
              <a:gd name="connsiteY9" fmla="*/ 6870854 h 6870854"/>
              <a:gd name="connsiteX10" fmla="*/ 0 w 7507468"/>
              <a:gd name="connsiteY10" fmla="*/ 6870854 h 68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07468" h="6870854">
                <a:moveTo>
                  <a:pt x="0" y="0"/>
                </a:moveTo>
                <a:lnTo>
                  <a:pt x="2423104" y="0"/>
                </a:lnTo>
                <a:lnTo>
                  <a:pt x="2434100" y="0"/>
                </a:lnTo>
                <a:lnTo>
                  <a:pt x="5948312" y="0"/>
                </a:lnTo>
                <a:lnTo>
                  <a:pt x="5989360" y="35557"/>
                </a:lnTo>
                <a:cubicBezTo>
                  <a:pt x="6921966" y="883192"/>
                  <a:pt x="7507468" y="2105977"/>
                  <a:pt x="7507468" y="3465513"/>
                </a:cubicBezTo>
                <a:cubicBezTo>
                  <a:pt x="7507468" y="4745077"/>
                  <a:pt x="6988823" y="5903504"/>
                  <a:pt x="6150286" y="6742041"/>
                </a:cubicBezTo>
                <a:lnTo>
                  <a:pt x="6015178" y="6870854"/>
                </a:lnTo>
                <a:lnTo>
                  <a:pt x="2434100" y="6870854"/>
                </a:lnTo>
                <a:lnTo>
                  <a:pt x="2423104" y="6870854"/>
                </a:lnTo>
                <a:lnTo>
                  <a:pt x="0" y="6870854"/>
                </a:lnTo>
                <a:close/>
              </a:path>
            </a:pathLst>
          </a:custGeom>
          <a:solidFill>
            <a:srgbClr val="DD011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569246-0829-4B15-AD55-55979B0BBD6F}"/>
              </a:ext>
            </a:extLst>
          </p:cNvPr>
          <p:cNvSpPr txBox="1"/>
          <p:nvPr/>
        </p:nvSpPr>
        <p:spPr>
          <a:xfrm>
            <a:off x="1717155" y="3064942"/>
            <a:ext cx="4788676" cy="11568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23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简要的输入你这一章节的内容，记住不要太多，也不要太少，概括性的点几句就号了，例如我这样。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71075A-D818-4A84-B4EF-E6EAE12634A4}"/>
              </a:ext>
            </a:extLst>
          </p:cNvPr>
          <p:cNvSpPr txBox="1"/>
          <p:nvPr/>
        </p:nvSpPr>
        <p:spPr>
          <a:xfrm>
            <a:off x="928721" y="1754975"/>
            <a:ext cx="3378775" cy="90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spc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论文 </a:t>
            </a:r>
            <a:r>
              <a:rPr lang="zh-CN" altLang="en-US" sz="4000" b="1" spc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89EB248-5041-49EC-AE53-F5E2CBF7EA6C}"/>
              </a:ext>
            </a:extLst>
          </p:cNvPr>
          <p:cNvSpPr/>
          <p:nvPr/>
        </p:nvSpPr>
        <p:spPr>
          <a:xfrm>
            <a:off x="1032999" y="2688915"/>
            <a:ext cx="432000" cy="2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9315FA-31BE-49DD-88BC-12FF20CA607D}"/>
              </a:ext>
            </a:extLst>
          </p:cNvPr>
          <p:cNvSpPr txBox="1"/>
          <p:nvPr/>
        </p:nvSpPr>
        <p:spPr>
          <a:xfrm>
            <a:off x="6366501" y="1599718"/>
            <a:ext cx="680443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600" dirty="0">
                <a:gradFill>
                  <a:gsLst>
                    <a:gs pos="0">
                      <a:srgbClr val="DD0111"/>
                    </a:gs>
                    <a:gs pos="91000">
                      <a:srgbClr val="DD0111">
                        <a:alpha val="0"/>
                      </a:srgbClr>
                    </a:gs>
                  </a:gsLst>
                  <a:lin ang="5400000" scaled="0"/>
                </a:gra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19900" b="1" spc="600" dirty="0">
              <a:gradFill>
                <a:gsLst>
                  <a:gs pos="0">
                    <a:srgbClr val="DD0111"/>
                  </a:gs>
                  <a:gs pos="91000">
                    <a:srgbClr val="DD0111">
                      <a:alpha val="0"/>
                    </a:srgbClr>
                  </a:gs>
                </a:gsLst>
                <a:lin ang="5400000" scaled="0"/>
              </a:gra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615E16C-9F63-45E5-BA3B-6F60E2727A5B}"/>
              </a:ext>
            </a:extLst>
          </p:cNvPr>
          <p:cNvGrpSpPr/>
          <p:nvPr/>
        </p:nvGrpSpPr>
        <p:grpSpPr>
          <a:xfrm>
            <a:off x="348788" y="170562"/>
            <a:ext cx="3036995" cy="628038"/>
            <a:chOff x="348788" y="126343"/>
            <a:chExt cx="3036995" cy="6280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C0946FB-4E05-4FFD-939F-32E083584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88" y="126343"/>
              <a:ext cx="621384" cy="628038"/>
            </a:xfrm>
            <a:custGeom>
              <a:avLst/>
              <a:gdLst>
                <a:gd name="T0" fmla="*/ 1914 w 2498"/>
                <a:gd name="T1" fmla="*/ 1305 h 2530"/>
                <a:gd name="T2" fmla="*/ 2346 w 2498"/>
                <a:gd name="T3" fmla="*/ 1305 h 2530"/>
                <a:gd name="T4" fmla="*/ 1580 w 2498"/>
                <a:gd name="T5" fmla="*/ 2139 h 2530"/>
                <a:gd name="T6" fmla="*/ 368 w 2498"/>
                <a:gd name="T7" fmla="*/ 1788 h 2530"/>
                <a:gd name="T8" fmla="*/ 936 w 2498"/>
                <a:gd name="T9" fmla="*/ 358 h 2530"/>
                <a:gd name="T10" fmla="*/ 1942 w 2498"/>
                <a:gd name="T11" fmla="*/ 252 h 2530"/>
                <a:gd name="T12" fmla="*/ 2143 w 2498"/>
                <a:gd name="T13" fmla="*/ 0 h 2530"/>
                <a:gd name="T14" fmla="*/ 2123 w 2498"/>
                <a:gd name="T15" fmla="*/ 106 h 2530"/>
                <a:gd name="T16" fmla="*/ 2007 w 2498"/>
                <a:gd name="T17" fmla="*/ 268 h 2530"/>
                <a:gd name="T18" fmla="*/ 1322 w 2498"/>
                <a:gd name="T19" fmla="*/ 1656 h 2530"/>
                <a:gd name="T20" fmla="*/ 538 w 2498"/>
                <a:gd name="T21" fmla="*/ 1657 h 2530"/>
                <a:gd name="T22" fmla="*/ 523 w 2498"/>
                <a:gd name="T23" fmla="*/ 1589 h 2530"/>
                <a:gd name="T24" fmla="*/ 1853 w 2498"/>
                <a:gd name="T25" fmla="*/ 348 h 2530"/>
                <a:gd name="T26" fmla="*/ 625 w 2498"/>
                <a:gd name="T27" fmla="*/ 751 h 2530"/>
                <a:gd name="T28" fmla="*/ 1745 w 2498"/>
                <a:gd name="T29" fmla="*/ 1928 h 2530"/>
                <a:gd name="T30" fmla="*/ 1972 w 2498"/>
                <a:gd name="T31" fmla="*/ 1746 h 2530"/>
                <a:gd name="T32" fmla="*/ 1964 w 2498"/>
                <a:gd name="T33" fmla="*/ 1661 h 2530"/>
                <a:gd name="T34" fmla="*/ 1698 w 2498"/>
                <a:gd name="T35" fmla="*/ 1661 h 2530"/>
                <a:gd name="T36" fmla="*/ 1543 w 2498"/>
                <a:gd name="T37" fmla="*/ 1526 h 2530"/>
                <a:gd name="T38" fmla="*/ 1934 w 2498"/>
                <a:gd name="T39" fmla="*/ 522 h 2530"/>
                <a:gd name="T40" fmla="*/ 1927 w 2498"/>
                <a:gd name="T41" fmla="*/ 587 h 2530"/>
                <a:gd name="T42" fmla="*/ 1975 w 2498"/>
                <a:gd name="T43" fmla="*/ 574 h 2530"/>
                <a:gd name="T44" fmla="*/ 2100 w 2498"/>
                <a:gd name="T45" fmla="*/ 438 h 2530"/>
                <a:gd name="T46" fmla="*/ 2357 w 2498"/>
                <a:gd name="T47" fmla="*/ 436 h 2530"/>
                <a:gd name="T48" fmla="*/ 2498 w 2498"/>
                <a:gd name="T49" fmla="*/ 348 h 2530"/>
                <a:gd name="T50" fmla="*/ 2322 w 2498"/>
                <a:gd name="T51" fmla="*/ 637 h 2530"/>
                <a:gd name="T52" fmla="*/ 2124 w 2498"/>
                <a:gd name="T53" fmla="*/ 637 h 2530"/>
                <a:gd name="T54" fmla="*/ 2095 w 2498"/>
                <a:gd name="T55" fmla="*/ 608 h 2530"/>
                <a:gd name="T56" fmla="*/ 2063 w 2498"/>
                <a:gd name="T57" fmla="*/ 642 h 2530"/>
                <a:gd name="T58" fmla="*/ 2009 w 2498"/>
                <a:gd name="T59" fmla="*/ 638 h 2530"/>
                <a:gd name="T60" fmla="*/ 1894 w 2498"/>
                <a:gd name="T61" fmla="*/ 732 h 2530"/>
                <a:gd name="T62" fmla="*/ 2009 w 2498"/>
                <a:gd name="T63" fmla="*/ 1591 h 2530"/>
                <a:gd name="T64" fmla="*/ 2202 w 2498"/>
                <a:gd name="T65" fmla="*/ 1413 h 2530"/>
                <a:gd name="T66" fmla="*/ 1913 w 2498"/>
                <a:gd name="T67" fmla="*/ 1413 h 2530"/>
                <a:gd name="T68" fmla="*/ 1914 w 2498"/>
                <a:gd name="T69" fmla="*/ 1305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98" h="2530">
                  <a:moveTo>
                    <a:pt x="1914" y="1305"/>
                  </a:moveTo>
                  <a:cubicBezTo>
                    <a:pt x="1914" y="1305"/>
                    <a:pt x="2227" y="1305"/>
                    <a:pt x="2346" y="1305"/>
                  </a:cubicBezTo>
                  <a:cubicBezTo>
                    <a:pt x="2230" y="1880"/>
                    <a:pt x="1580" y="2139"/>
                    <a:pt x="1580" y="2139"/>
                  </a:cubicBezTo>
                  <a:cubicBezTo>
                    <a:pt x="1337" y="2250"/>
                    <a:pt x="632" y="2332"/>
                    <a:pt x="368" y="1788"/>
                  </a:cubicBezTo>
                  <a:cubicBezTo>
                    <a:pt x="79" y="1192"/>
                    <a:pt x="525" y="567"/>
                    <a:pt x="936" y="358"/>
                  </a:cubicBezTo>
                  <a:cubicBezTo>
                    <a:pt x="1320" y="164"/>
                    <a:pt x="1612" y="156"/>
                    <a:pt x="1942" y="252"/>
                  </a:cubicBezTo>
                  <a:cubicBezTo>
                    <a:pt x="2143" y="0"/>
                    <a:pt x="2143" y="0"/>
                    <a:pt x="2143" y="0"/>
                  </a:cubicBezTo>
                  <a:cubicBezTo>
                    <a:pt x="2123" y="106"/>
                    <a:pt x="2123" y="106"/>
                    <a:pt x="2123" y="106"/>
                  </a:cubicBezTo>
                  <a:cubicBezTo>
                    <a:pt x="2007" y="268"/>
                    <a:pt x="2007" y="268"/>
                    <a:pt x="2007" y="268"/>
                  </a:cubicBezTo>
                  <a:cubicBezTo>
                    <a:pt x="1322" y="1656"/>
                    <a:pt x="1322" y="1656"/>
                    <a:pt x="1322" y="1656"/>
                  </a:cubicBezTo>
                  <a:cubicBezTo>
                    <a:pt x="1322" y="1656"/>
                    <a:pt x="730" y="1657"/>
                    <a:pt x="538" y="1657"/>
                  </a:cubicBezTo>
                  <a:cubicBezTo>
                    <a:pt x="516" y="1658"/>
                    <a:pt x="446" y="1638"/>
                    <a:pt x="523" y="1589"/>
                  </a:cubicBezTo>
                  <a:cubicBezTo>
                    <a:pt x="523" y="1589"/>
                    <a:pt x="1204" y="1262"/>
                    <a:pt x="1853" y="348"/>
                  </a:cubicBezTo>
                  <a:cubicBezTo>
                    <a:pt x="1853" y="348"/>
                    <a:pt x="1171" y="56"/>
                    <a:pt x="625" y="751"/>
                  </a:cubicBezTo>
                  <a:cubicBezTo>
                    <a:pt x="0" y="1546"/>
                    <a:pt x="743" y="2530"/>
                    <a:pt x="1745" y="1928"/>
                  </a:cubicBezTo>
                  <a:cubicBezTo>
                    <a:pt x="1772" y="1912"/>
                    <a:pt x="1906" y="1812"/>
                    <a:pt x="1972" y="1746"/>
                  </a:cubicBezTo>
                  <a:cubicBezTo>
                    <a:pt x="1999" y="1719"/>
                    <a:pt x="2075" y="1660"/>
                    <a:pt x="1964" y="1661"/>
                  </a:cubicBezTo>
                  <a:cubicBezTo>
                    <a:pt x="1964" y="1661"/>
                    <a:pt x="1765" y="1661"/>
                    <a:pt x="1698" y="1661"/>
                  </a:cubicBezTo>
                  <a:cubicBezTo>
                    <a:pt x="1653" y="1661"/>
                    <a:pt x="1539" y="1679"/>
                    <a:pt x="1543" y="1526"/>
                  </a:cubicBezTo>
                  <a:cubicBezTo>
                    <a:pt x="1548" y="1317"/>
                    <a:pt x="1810" y="732"/>
                    <a:pt x="1934" y="522"/>
                  </a:cubicBezTo>
                  <a:cubicBezTo>
                    <a:pt x="1934" y="522"/>
                    <a:pt x="1914" y="566"/>
                    <a:pt x="1927" y="587"/>
                  </a:cubicBezTo>
                  <a:cubicBezTo>
                    <a:pt x="1937" y="605"/>
                    <a:pt x="1960" y="592"/>
                    <a:pt x="1975" y="574"/>
                  </a:cubicBezTo>
                  <a:cubicBezTo>
                    <a:pt x="1990" y="555"/>
                    <a:pt x="2075" y="442"/>
                    <a:pt x="2100" y="438"/>
                  </a:cubicBezTo>
                  <a:cubicBezTo>
                    <a:pt x="2159" y="429"/>
                    <a:pt x="2357" y="436"/>
                    <a:pt x="2357" y="436"/>
                  </a:cubicBezTo>
                  <a:cubicBezTo>
                    <a:pt x="2357" y="436"/>
                    <a:pt x="2472" y="387"/>
                    <a:pt x="2498" y="348"/>
                  </a:cubicBezTo>
                  <a:cubicBezTo>
                    <a:pt x="2498" y="348"/>
                    <a:pt x="2486" y="536"/>
                    <a:pt x="2322" y="637"/>
                  </a:cubicBezTo>
                  <a:cubicBezTo>
                    <a:pt x="2124" y="637"/>
                    <a:pt x="2124" y="637"/>
                    <a:pt x="2124" y="637"/>
                  </a:cubicBezTo>
                  <a:cubicBezTo>
                    <a:pt x="2095" y="608"/>
                    <a:pt x="2095" y="608"/>
                    <a:pt x="2095" y="608"/>
                  </a:cubicBezTo>
                  <a:cubicBezTo>
                    <a:pt x="2063" y="642"/>
                    <a:pt x="2063" y="642"/>
                    <a:pt x="2063" y="642"/>
                  </a:cubicBezTo>
                  <a:cubicBezTo>
                    <a:pt x="2009" y="638"/>
                    <a:pt x="2009" y="638"/>
                    <a:pt x="2009" y="638"/>
                  </a:cubicBezTo>
                  <a:cubicBezTo>
                    <a:pt x="1894" y="732"/>
                    <a:pt x="1894" y="732"/>
                    <a:pt x="1894" y="732"/>
                  </a:cubicBezTo>
                  <a:cubicBezTo>
                    <a:pt x="1894" y="732"/>
                    <a:pt x="1693" y="1401"/>
                    <a:pt x="2009" y="1591"/>
                  </a:cubicBezTo>
                  <a:cubicBezTo>
                    <a:pt x="2009" y="1591"/>
                    <a:pt x="2141" y="1688"/>
                    <a:pt x="2202" y="1413"/>
                  </a:cubicBezTo>
                  <a:cubicBezTo>
                    <a:pt x="1913" y="1413"/>
                    <a:pt x="1913" y="1413"/>
                    <a:pt x="1913" y="1413"/>
                  </a:cubicBezTo>
                  <a:lnTo>
                    <a:pt x="1914" y="13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F8A374A-A4FB-42C7-9DC1-F7B8FB5701FA}"/>
                </a:ext>
              </a:extLst>
            </p:cNvPr>
            <p:cNvGrpSpPr/>
            <p:nvPr/>
          </p:nvGrpSpPr>
          <p:grpSpPr>
            <a:xfrm>
              <a:off x="900257" y="213253"/>
              <a:ext cx="2485526" cy="446525"/>
              <a:chOff x="900257" y="220802"/>
              <a:chExt cx="2485526" cy="446525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4962138-2E86-4A85-BA34-365401478615}"/>
                  </a:ext>
                </a:extLst>
              </p:cNvPr>
              <p:cNvSpPr txBox="1"/>
              <p:nvPr/>
            </p:nvSpPr>
            <p:spPr>
              <a:xfrm>
                <a:off x="900257" y="220802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方正行楷繁体" panose="03000509000000000000" pitchFamily="65" charset="-122"/>
                    <a:ea typeface="方正行楷繁体" panose="03000509000000000000" pitchFamily="65" charset="-122"/>
                    <a:cs typeface="hakuyocaoshu7000" panose="02000600000000000000" pitchFamily="2" charset="-122"/>
                  </a:rPr>
                  <a:t>广东省科技干部学院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1A879EF-AE05-4CFC-8072-4F2BD784111C}"/>
                  </a:ext>
                </a:extLst>
              </p:cNvPr>
              <p:cNvSpPr txBox="1"/>
              <p:nvPr/>
            </p:nvSpPr>
            <p:spPr>
              <a:xfrm>
                <a:off x="928263" y="505744"/>
                <a:ext cx="2457520" cy="1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50" spc="20" dirty="0">
                    <a:solidFill>
                      <a:schemeClr val="bg1"/>
                    </a:solidFill>
                    <a:latin typeface="Adobe Caslon Pro Bold" panose="0205070206050A020403" pitchFamily="18" charset="0"/>
                  </a:rPr>
                  <a:t>GUANGDONG  POLYTECHNIC  OF  SCIENCE  AND  TECHNOLOGY</a:t>
                </a:r>
                <a:endParaRPr lang="zh-CN" altLang="en-US" sz="450" spc="20" dirty="0">
                  <a:solidFill>
                    <a:schemeClr val="bg1"/>
                  </a:solidFill>
                  <a:latin typeface="Adobe Caslon Pro Bold" panose="0205070206050A020403" pitchFamily="18" charset="0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E99786F0-631A-4523-920B-C5AD7659B9CD}"/>
              </a:ext>
            </a:extLst>
          </p:cNvPr>
          <p:cNvSpPr txBox="1"/>
          <p:nvPr/>
        </p:nvSpPr>
        <p:spPr>
          <a:xfrm>
            <a:off x="757385" y="2835289"/>
            <a:ext cx="1043408" cy="32893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1400" spc="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0047D4-D5CE-423E-B81A-F866C04D49E9}"/>
              </a:ext>
            </a:extLst>
          </p:cNvPr>
          <p:cNvSpPr txBox="1"/>
          <p:nvPr/>
        </p:nvSpPr>
        <p:spPr>
          <a:xfrm>
            <a:off x="24589" y="6466848"/>
            <a:ext cx="2314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厚德高能 求实创新</a:t>
            </a: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A4846AE8-B892-47A9-91F0-E599BD9CAA6A}"/>
              </a:ext>
            </a:extLst>
          </p:cNvPr>
          <p:cNvSpPr/>
          <p:nvPr/>
        </p:nvSpPr>
        <p:spPr>
          <a:xfrm rot="10800000">
            <a:off x="407988" y="6348478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E34E4BC0-075E-4330-87D5-D5BBEE5C29EF}"/>
              </a:ext>
            </a:extLst>
          </p:cNvPr>
          <p:cNvSpPr/>
          <p:nvPr/>
        </p:nvSpPr>
        <p:spPr>
          <a:xfrm rot="10800000">
            <a:off x="405746" y="6377437"/>
            <a:ext cx="178222" cy="75339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4A221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7C7D3DC-9607-4766-85C0-5688C0F15006}"/>
              </a:ext>
            </a:extLst>
          </p:cNvPr>
          <p:cNvSpPr txBox="1"/>
          <p:nvPr/>
        </p:nvSpPr>
        <p:spPr>
          <a:xfrm>
            <a:off x="8020673" y="4458449"/>
            <a:ext cx="3496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300" dirty="0">
                <a:solidFill>
                  <a:srgbClr val="E32E3B"/>
                </a:solidFill>
                <a:latin typeface="Impact" panose="020B0806030902050204" pitchFamily="34" charset="0"/>
              </a:rPr>
              <a:t>THE PAPER BACKGROUND</a:t>
            </a:r>
            <a:endParaRPr lang="zh-CN" altLang="en-US" sz="1600" spc="300" dirty="0">
              <a:solidFill>
                <a:srgbClr val="E32E3B"/>
              </a:solidFill>
              <a:latin typeface="Impact" panose="020B080603090205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F46F8B1-05F5-4451-A14E-B6D120F5EAAD}"/>
              </a:ext>
            </a:extLst>
          </p:cNvPr>
          <p:cNvGrpSpPr/>
          <p:nvPr/>
        </p:nvGrpSpPr>
        <p:grpSpPr>
          <a:xfrm>
            <a:off x="10417175" y="4345659"/>
            <a:ext cx="681589" cy="65501"/>
            <a:chOff x="8086496" y="4573824"/>
            <a:chExt cx="1293055" cy="124264"/>
          </a:xfrm>
        </p:grpSpPr>
        <p:sp>
          <p:nvSpPr>
            <p:cNvPr id="32" name="等腰三角形 31">
              <a:extLst>
                <a:ext uri="{FF2B5EF4-FFF2-40B4-BE49-F238E27FC236}">
                  <a16:creationId xmlns:a16="http://schemas.microsoft.com/office/drawing/2014/main" id="{8A01DA51-0BA2-4C57-B8CB-A5CFEA038CA6}"/>
                </a:ext>
              </a:extLst>
            </p:cNvPr>
            <p:cNvSpPr/>
            <p:nvPr/>
          </p:nvSpPr>
          <p:spPr>
            <a:xfrm rot="10800000">
              <a:off x="808649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1CEE69CD-EF5E-4BEA-B4C4-5B7136F97D51}"/>
                </a:ext>
              </a:extLst>
            </p:cNvPr>
            <p:cNvSpPr/>
            <p:nvPr/>
          </p:nvSpPr>
          <p:spPr>
            <a:xfrm rot="10800000">
              <a:off x="839637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B50AE0B0-C2F6-4302-9D19-231173D74DA1}"/>
                </a:ext>
              </a:extLst>
            </p:cNvPr>
            <p:cNvSpPr/>
            <p:nvPr/>
          </p:nvSpPr>
          <p:spPr>
            <a:xfrm rot="10800000">
              <a:off x="870625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091E57BE-BD4E-49DA-9EF9-6D0E55133989}"/>
                </a:ext>
              </a:extLst>
            </p:cNvPr>
            <p:cNvSpPr/>
            <p:nvPr/>
          </p:nvSpPr>
          <p:spPr>
            <a:xfrm rot="10800000">
              <a:off x="9016136" y="4573824"/>
              <a:ext cx="363415" cy="124264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rgbClr val="4A221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4AAB98C-6A82-4DDC-80F8-AF62B701C135}"/>
              </a:ext>
            </a:extLst>
          </p:cNvPr>
          <p:cNvGrpSpPr/>
          <p:nvPr/>
        </p:nvGrpSpPr>
        <p:grpSpPr>
          <a:xfrm>
            <a:off x="-1" y="-681562"/>
            <a:ext cx="6078855" cy="578743"/>
            <a:chOff x="1741458" y="947881"/>
            <a:chExt cx="6078855" cy="578743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27FEC30-350A-47AF-A241-745EA8877DB9}"/>
                </a:ext>
              </a:extLst>
            </p:cNvPr>
            <p:cNvSpPr/>
            <p:nvPr/>
          </p:nvSpPr>
          <p:spPr>
            <a:xfrm>
              <a:off x="1741458" y="947881"/>
              <a:ext cx="6078855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author-sign_73319">
              <a:extLst>
                <a:ext uri="{FF2B5EF4-FFF2-40B4-BE49-F238E27FC236}">
                  <a16:creationId xmlns:a16="http://schemas.microsoft.com/office/drawing/2014/main" id="{B29FF17C-8266-4037-81C9-0ADFB9DA207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F3380C42-805A-47D2-B3AC-5615A50E3AB6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DE86416-A887-4B04-BFE1-A409B06B6AF6}"/>
                </a:ext>
              </a:extLst>
            </p:cNvPr>
            <p:cNvSpPr txBox="1"/>
            <p:nvPr/>
          </p:nvSpPr>
          <p:spPr>
            <a:xfrm>
              <a:off x="2578876" y="1083363"/>
              <a:ext cx="524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选中曲线☞鼠标左键拖拉小圆点☞即可拉长曲线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C8F0729-DA65-4B3F-A11D-C811B0BA7913}"/>
              </a:ext>
            </a:extLst>
          </p:cNvPr>
          <p:cNvGrpSpPr/>
          <p:nvPr/>
        </p:nvGrpSpPr>
        <p:grpSpPr>
          <a:xfrm>
            <a:off x="6373899" y="-681562"/>
            <a:ext cx="6078855" cy="578743"/>
            <a:chOff x="1741458" y="947881"/>
            <a:chExt cx="6078855" cy="578743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73B13EB9-48AA-4C13-9069-1134D65DFA4B}"/>
                </a:ext>
              </a:extLst>
            </p:cNvPr>
            <p:cNvSpPr/>
            <p:nvPr/>
          </p:nvSpPr>
          <p:spPr>
            <a:xfrm>
              <a:off x="1741458" y="947881"/>
              <a:ext cx="5757227" cy="578743"/>
            </a:xfrm>
            <a:prstGeom prst="roundRect">
              <a:avLst>
                <a:gd name="adj" fmla="val 13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author-sign_73319">
              <a:extLst>
                <a:ext uri="{FF2B5EF4-FFF2-40B4-BE49-F238E27FC236}">
                  <a16:creationId xmlns:a16="http://schemas.microsoft.com/office/drawing/2014/main" id="{EF30E80A-0C55-443E-B91C-4EC38ECD05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52675" y="1013900"/>
              <a:ext cx="389369" cy="432813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rgbClr val="B4C7E7"/>
            </a:solidFill>
            <a:ln>
              <a:noFill/>
            </a:ln>
          </p:spPr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21A2112-0444-4EE9-ABDC-0F6D270338A1}"/>
                </a:ext>
              </a:extLst>
            </p:cNvPr>
            <p:cNvCxnSpPr/>
            <p:nvPr/>
          </p:nvCxnSpPr>
          <p:spPr>
            <a:xfrm>
              <a:off x="2410460" y="1051832"/>
              <a:ext cx="0" cy="370840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8C0DF6A-1434-4D7A-91FC-87FBA3676A30}"/>
                </a:ext>
              </a:extLst>
            </p:cNvPr>
            <p:cNvSpPr txBox="1"/>
            <p:nvPr/>
          </p:nvSpPr>
          <p:spPr>
            <a:xfrm>
              <a:off x="2578876" y="1083363"/>
              <a:ext cx="524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选中图标☞按</a:t>
              </a:r>
              <a:r>
                <a:rPr lang="en-US" altLang="zh-CN" sz="1600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Ctrl+Shift+G</a:t>
              </a:r>
              <a:r>
                <a:rPr lang="zh-CN" alt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☞即可取消全选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3672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pc="300" dirty="0" smtClean="0">
            <a:solidFill>
              <a:schemeClr val="tx1">
                <a:lumMod val="85000"/>
                <a:lumOff val="1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5110</Words>
  <Application>Microsoft Office PowerPoint</Application>
  <PresentationFormat>宽屏</PresentationFormat>
  <Paragraphs>611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85" baseType="lpstr">
      <vt:lpstr>078MKSDMediumCondensed</vt:lpstr>
      <vt:lpstr>Segoe UI Light</vt:lpstr>
      <vt:lpstr>Adobe Caslon Pro Bold</vt:lpstr>
      <vt:lpstr>Segoe UI</vt:lpstr>
      <vt:lpstr>等线</vt:lpstr>
      <vt:lpstr>Arial</vt:lpstr>
      <vt:lpstr>等线 Light</vt:lpstr>
      <vt:lpstr>Century Gothic</vt:lpstr>
      <vt:lpstr>Impact</vt:lpstr>
      <vt:lpstr>Adobe Garamond Pro</vt:lpstr>
      <vt:lpstr>宋体粗体</vt:lpstr>
      <vt:lpstr>Calibri</vt:lpstr>
      <vt:lpstr>方正行楷繁体</vt:lpstr>
      <vt:lpstr>微软雅黑</vt:lpstr>
      <vt:lpstr>微软雅黑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范伟志</dc:creator>
  <cp:lastModifiedBy>Yunxuan Liu (Chinasoft International)</cp:lastModifiedBy>
  <cp:revision>910</cp:revision>
  <dcterms:created xsi:type="dcterms:W3CDTF">2019-03-25T07:56:12Z</dcterms:created>
  <dcterms:modified xsi:type="dcterms:W3CDTF">2019-04-12T09:26:19Z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2019-04-12T09:26:11.3906534Z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ae429bcf-3809-4292-8e22-86d37a1ac75e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